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258" r:id="rId4"/>
    <p:sldId id="257" r:id="rId5"/>
    <p:sldId id="259" r:id="rId6"/>
    <p:sldId id="271" r:id="rId7"/>
    <p:sldId id="282" r:id="rId8"/>
    <p:sldId id="283" r:id="rId9"/>
    <p:sldId id="284" r:id="rId10"/>
    <p:sldId id="285" r:id="rId11"/>
    <p:sldId id="280" r:id="rId12"/>
    <p:sldId id="286" r:id="rId13"/>
    <p:sldId id="287" r:id="rId14"/>
    <p:sldId id="288" r:id="rId15"/>
    <p:sldId id="289" r:id="rId16"/>
    <p:sldId id="272" r:id="rId17"/>
    <p:sldId id="290" r:id="rId18"/>
    <p:sldId id="291" r:id="rId19"/>
    <p:sldId id="292" r:id="rId20"/>
    <p:sldId id="293" r:id="rId21"/>
    <p:sldId id="274" r:id="rId22"/>
    <p:sldId id="276" r:id="rId23"/>
    <p:sldId id="281" r:id="rId24"/>
    <p:sldId id="267" r:id="rId25"/>
  </p:sldIdLst>
  <p:sldSz cx="9144000" cy="6858000" type="screen4x3"/>
  <p:notesSz cx="6796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BE9"/>
    <a:srgbClr val="1E3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00" autoAdjust="0"/>
  </p:normalViewPr>
  <p:slideViewPr>
    <p:cSldViewPr>
      <p:cViewPr>
        <p:scale>
          <a:sx n="90" d="100"/>
          <a:sy n="90" d="100"/>
        </p:scale>
        <p:origin x="-804" y="648"/>
      </p:cViewPr>
      <p:guideLst>
        <p:guide orient="horz" pos="2160"/>
        <p:guide pos="2880"/>
      </p:guideLst>
    </p:cSldViewPr>
  </p:slideViewPr>
  <p:outlineViewPr>
    <p:cViewPr>
      <p:scale>
        <a:sx n="33" d="100"/>
        <a:sy n="33" d="100"/>
      </p:scale>
      <p:origin x="0" y="24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C7FDD-2895-44A8-B235-56A901A4A896}"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zh-TW" altLang="en-US"/>
        </a:p>
      </dgm:t>
    </dgm:pt>
    <dgm:pt modelId="{0BE254B5-F250-4ECB-BF6B-CB99FE570FD9}">
      <dgm:prSet phldrT="[文字]" custT="1"/>
      <dgm:spPr/>
      <dgm:t>
        <a:bodyPr/>
        <a:lstStyle/>
        <a:p>
          <a:r>
            <a:rPr lang="zh-TW" altLang="en-US" sz="3200" b="1" dirty="0" smtClean="0">
              <a:solidFill>
                <a:srgbClr val="002060"/>
              </a:solidFill>
              <a:latin typeface="標楷體" pitchFamily="65" charset="-120"/>
              <a:ea typeface="標楷體" pitchFamily="65" charset="-120"/>
            </a:rPr>
            <a:t>    福特汽車：供應鏈策略及虛擬整合的力量</a:t>
          </a:r>
          <a:endParaRPr lang="zh-TW" altLang="en-US" sz="3200" b="1" dirty="0">
            <a:solidFill>
              <a:srgbClr val="002060"/>
            </a:solidFill>
            <a:latin typeface="標楷體" pitchFamily="65" charset="-120"/>
            <a:ea typeface="標楷體" pitchFamily="65" charset="-120"/>
          </a:endParaRPr>
        </a:p>
      </dgm:t>
    </dgm:pt>
    <dgm:pt modelId="{F83EBB1D-2FCB-4DC0-A728-EB45BD88AB3B}" type="parTrans" cxnId="{3AD94C33-D93B-48EF-B5BF-4EF5BAB52B45}">
      <dgm:prSet/>
      <dgm:spPr/>
      <dgm:t>
        <a:bodyPr/>
        <a:lstStyle/>
        <a:p>
          <a:endParaRPr lang="zh-TW" altLang="en-US"/>
        </a:p>
      </dgm:t>
    </dgm:pt>
    <dgm:pt modelId="{8E113EBF-9DE7-4884-8D09-E0C18B012791}" type="sibTrans" cxnId="{3AD94C33-D93B-48EF-B5BF-4EF5BAB52B45}">
      <dgm:prSet/>
      <dgm:spPr/>
      <dgm:t>
        <a:bodyPr/>
        <a:lstStyle/>
        <a:p>
          <a:endParaRPr lang="zh-TW" altLang="en-US"/>
        </a:p>
      </dgm:t>
    </dgm:pt>
    <dgm:pt modelId="{93D157AE-292E-4BE5-9A3E-70CCB04452DB}">
      <dgm:prSet phldrT="[文字]" custT="1"/>
      <dgm:spPr/>
      <dgm:t>
        <a:bodyPr/>
        <a:lstStyle/>
        <a:p>
          <a:r>
            <a:rPr lang="zh-TW" altLang="en-US" sz="4400" b="1" dirty="0" smtClean="0">
              <a:solidFill>
                <a:srgbClr val="00B0F0"/>
              </a:solidFill>
              <a:latin typeface="細明體" pitchFamily="49" charset="-120"/>
              <a:ea typeface="細明體" pitchFamily="49" charset="-120"/>
            </a:rPr>
            <a:t>智慧平安符的商業策略分析</a:t>
          </a:r>
          <a:endParaRPr lang="zh-TW" altLang="en-US" sz="4400" b="1" dirty="0">
            <a:solidFill>
              <a:srgbClr val="00B0F0"/>
            </a:solidFill>
            <a:latin typeface="細明體" pitchFamily="49" charset="-120"/>
            <a:ea typeface="細明體" pitchFamily="49" charset="-120"/>
          </a:endParaRPr>
        </a:p>
      </dgm:t>
    </dgm:pt>
    <dgm:pt modelId="{0C97DDCB-702B-4539-B704-9DE2E8D75A66}" type="parTrans" cxnId="{5F4D0CF7-230D-4826-B3FA-CAFD44761698}">
      <dgm:prSet/>
      <dgm:spPr/>
      <dgm:t>
        <a:bodyPr/>
        <a:lstStyle/>
        <a:p>
          <a:endParaRPr lang="zh-TW" altLang="en-US"/>
        </a:p>
      </dgm:t>
    </dgm:pt>
    <dgm:pt modelId="{156A2779-781C-491A-B344-2B7FD03FFE75}" type="sibTrans" cxnId="{5F4D0CF7-230D-4826-B3FA-CAFD44761698}">
      <dgm:prSet/>
      <dgm:spPr/>
      <dgm:t>
        <a:bodyPr/>
        <a:lstStyle/>
        <a:p>
          <a:endParaRPr lang="zh-TW" altLang="en-US"/>
        </a:p>
      </dgm:t>
    </dgm:pt>
    <dgm:pt modelId="{18DC05F7-5801-41AD-A610-AA80AFA2E0FB}" type="pres">
      <dgm:prSet presAssocID="{2B9C7FDD-2895-44A8-B235-56A901A4A896}" presName="Name0" presStyleCnt="0">
        <dgm:presLayoutVars>
          <dgm:chMax val="7"/>
          <dgm:chPref val="5"/>
        </dgm:presLayoutVars>
      </dgm:prSet>
      <dgm:spPr/>
      <dgm:t>
        <a:bodyPr/>
        <a:lstStyle/>
        <a:p>
          <a:endParaRPr lang="zh-TW" altLang="en-US"/>
        </a:p>
      </dgm:t>
    </dgm:pt>
    <dgm:pt modelId="{FAE4CAC4-B9A7-4145-BE24-FEE76001A336}" type="pres">
      <dgm:prSet presAssocID="{2B9C7FDD-2895-44A8-B235-56A901A4A896}" presName="arrowNode" presStyleLbl="node1" presStyleIdx="0" presStyleCnt="1" custAng="20060144" custScaleX="97267" custLinFactNeighborX="6570" custLinFactNeighborY="388">
        <dgm:style>
          <a:lnRef idx="3">
            <a:schemeClr val="lt1"/>
          </a:lnRef>
          <a:fillRef idx="1">
            <a:schemeClr val="accent2"/>
          </a:fillRef>
          <a:effectRef idx="1">
            <a:schemeClr val="accent2"/>
          </a:effectRef>
          <a:fontRef idx="minor">
            <a:schemeClr val="lt1"/>
          </a:fontRef>
        </dgm:style>
      </dgm:prSet>
      <dgm:spPr/>
    </dgm:pt>
    <dgm:pt modelId="{B6B16A0E-6824-4DB3-8A53-F86DDCF1890B}" type="pres">
      <dgm:prSet presAssocID="{0BE254B5-F250-4ECB-BF6B-CB99FE570FD9}" presName="txNode1" presStyleLbl="revTx" presStyleIdx="0" presStyleCnt="2" custScaleX="425145" custScaleY="126334">
        <dgm:presLayoutVars>
          <dgm:bulletEnabled val="1"/>
        </dgm:presLayoutVars>
      </dgm:prSet>
      <dgm:spPr/>
      <dgm:t>
        <a:bodyPr/>
        <a:lstStyle/>
        <a:p>
          <a:endParaRPr lang="zh-TW" altLang="en-US"/>
        </a:p>
      </dgm:t>
    </dgm:pt>
    <dgm:pt modelId="{9399BDEA-53DB-43F2-9EF8-4EC185E36F94}" type="pres">
      <dgm:prSet presAssocID="{93D157AE-292E-4BE5-9A3E-70CCB04452DB}" presName="txNode2" presStyleLbl="revTx" presStyleIdx="1" presStyleCnt="2" custScaleX="314607">
        <dgm:presLayoutVars>
          <dgm:bulletEnabled val="1"/>
        </dgm:presLayoutVars>
      </dgm:prSet>
      <dgm:spPr/>
      <dgm:t>
        <a:bodyPr/>
        <a:lstStyle/>
        <a:p>
          <a:endParaRPr lang="zh-TW" altLang="en-US"/>
        </a:p>
      </dgm:t>
    </dgm:pt>
  </dgm:ptLst>
  <dgm:cxnLst>
    <dgm:cxn modelId="{EAE3AA5F-06D9-4043-B2D7-31E1A4E1AD18}" type="presOf" srcId="{2B9C7FDD-2895-44A8-B235-56A901A4A896}" destId="{18DC05F7-5801-41AD-A610-AA80AFA2E0FB}" srcOrd="0" destOrd="0" presId="urn:microsoft.com/office/officeart/2009/3/layout/DescendingProcess"/>
    <dgm:cxn modelId="{3AD94C33-D93B-48EF-B5BF-4EF5BAB52B45}" srcId="{2B9C7FDD-2895-44A8-B235-56A901A4A896}" destId="{0BE254B5-F250-4ECB-BF6B-CB99FE570FD9}" srcOrd="0" destOrd="0" parTransId="{F83EBB1D-2FCB-4DC0-A728-EB45BD88AB3B}" sibTransId="{8E113EBF-9DE7-4884-8D09-E0C18B012791}"/>
    <dgm:cxn modelId="{CB56C92B-565C-4452-911A-57D48F950842}" type="presOf" srcId="{93D157AE-292E-4BE5-9A3E-70CCB04452DB}" destId="{9399BDEA-53DB-43F2-9EF8-4EC185E36F94}" srcOrd="0" destOrd="0" presId="urn:microsoft.com/office/officeart/2009/3/layout/DescendingProcess"/>
    <dgm:cxn modelId="{5F4D0CF7-230D-4826-B3FA-CAFD44761698}" srcId="{2B9C7FDD-2895-44A8-B235-56A901A4A896}" destId="{93D157AE-292E-4BE5-9A3E-70CCB04452DB}" srcOrd="1" destOrd="0" parTransId="{0C97DDCB-702B-4539-B704-9DE2E8D75A66}" sibTransId="{156A2779-781C-491A-B344-2B7FD03FFE75}"/>
    <dgm:cxn modelId="{F5C83247-4434-410A-8CFB-F4FD9A9400A3}" type="presOf" srcId="{0BE254B5-F250-4ECB-BF6B-CB99FE570FD9}" destId="{B6B16A0E-6824-4DB3-8A53-F86DDCF1890B}" srcOrd="0" destOrd="0" presId="urn:microsoft.com/office/officeart/2009/3/layout/DescendingProcess"/>
    <dgm:cxn modelId="{A28C5E74-17DE-41AE-9BE3-25CABE47B896}" type="presParOf" srcId="{18DC05F7-5801-41AD-A610-AA80AFA2E0FB}" destId="{FAE4CAC4-B9A7-4145-BE24-FEE76001A336}" srcOrd="0" destOrd="0" presId="urn:microsoft.com/office/officeart/2009/3/layout/DescendingProcess"/>
    <dgm:cxn modelId="{E0510713-A697-4045-B408-990C0C767C6A}" type="presParOf" srcId="{18DC05F7-5801-41AD-A610-AA80AFA2E0FB}" destId="{B6B16A0E-6824-4DB3-8A53-F86DDCF1890B}" srcOrd="1" destOrd="0" presId="urn:microsoft.com/office/officeart/2009/3/layout/DescendingProcess"/>
    <dgm:cxn modelId="{74AD583F-422C-41DA-9ED3-B06C2CBF4723}" type="presParOf" srcId="{18DC05F7-5801-41AD-A610-AA80AFA2E0FB}" destId="{9399BDEA-53DB-43F2-9EF8-4EC185E36F94}" srcOrd="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ED7403-71AA-4413-A799-FFCDD4DE891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TW" altLang="en-US"/>
        </a:p>
      </dgm:t>
    </dgm:pt>
    <dgm:pt modelId="{74993D51-A7AF-44B4-8930-2B30258A64EA}">
      <dgm:prSet phldrT="[文字]">
        <dgm:style>
          <a:lnRef idx="3">
            <a:schemeClr val="lt1"/>
          </a:lnRef>
          <a:fillRef idx="1">
            <a:schemeClr val="accent6"/>
          </a:fillRef>
          <a:effectRef idx="1">
            <a:schemeClr val="accent6"/>
          </a:effectRef>
          <a:fontRef idx="minor">
            <a:schemeClr val="lt1"/>
          </a:fontRef>
        </dgm:style>
      </dgm:prSet>
      <dgm:spPr/>
      <dgm:t>
        <a:bodyPr/>
        <a:lstStyle/>
        <a:p>
          <a:r>
            <a:rPr lang="en-US" altLang="en-US" b="1" dirty="0" smtClean="0">
              <a:solidFill>
                <a:schemeClr val="bg1">
                  <a:lumMod val="95000"/>
                </a:schemeClr>
              </a:solidFill>
              <a:latin typeface="細明體" pitchFamily="49" charset="-120"/>
              <a:ea typeface="細明體" pitchFamily="49" charset="-120"/>
            </a:rPr>
            <a:t>Access Business Context</a:t>
          </a:r>
          <a:endParaRPr lang="zh-TW" altLang="en-US" dirty="0"/>
        </a:p>
      </dgm:t>
    </dgm:pt>
    <dgm:pt modelId="{A6C02BF3-E3A8-409A-90D5-6D982D1836DF}" type="parTrans" cxnId="{45169563-D4C4-4D48-913C-445227DA8E1D}">
      <dgm:prSet/>
      <dgm:spPr/>
      <dgm:t>
        <a:bodyPr/>
        <a:lstStyle/>
        <a:p>
          <a:endParaRPr lang="zh-TW" altLang="en-US"/>
        </a:p>
      </dgm:t>
    </dgm:pt>
    <dgm:pt modelId="{EAE6F8EA-FA58-43FC-9A93-565DDB9283CD}" type="sibTrans" cxnId="{45169563-D4C4-4D48-913C-445227DA8E1D}">
      <dgm:prSet/>
      <dgm:spPr/>
      <dgm:t>
        <a:bodyPr/>
        <a:lstStyle/>
        <a:p>
          <a:endParaRPr lang="zh-TW" altLang="en-US"/>
        </a:p>
      </dgm:t>
    </dgm:pt>
    <dgm:pt modelId="{DBA6332E-5999-4F52-A1AA-0FF18767BF50}">
      <dgm:prSet phldrT="[文字]">
        <dgm:style>
          <a:lnRef idx="3">
            <a:schemeClr val="lt1"/>
          </a:lnRef>
          <a:fillRef idx="1">
            <a:schemeClr val="accent6"/>
          </a:fillRef>
          <a:effectRef idx="1">
            <a:schemeClr val="accent6"/>
          </a:effectRef>
          <a:fontRef idx="minor">
            <a:schemeClr val="lt1"/>
          </a:fontRef>
        </dgm:style>
      </dgm:prSet>
      <dgm:spPr/>
      <dgm:t>
        <a:bodyPr/>
        <a:lstStyle/>
        <a:p>
          <a:r>
            <a:rPr lang="en-US" dirty="0" smtClean="0"/>
            <a:t>Analyze Customers</a:t>
          </a:r>
          <a:endParaRPr lang="zh-TW" altLang="en-US" dirty="0"/>
        </a:p>
      </dgm:t>
    </dgm:pt>
    <dgm:pt modelId="{ADF23BF9-ADC3-48D8-8661-DC8844E122C9}" type="parTrans" cxnId="{C5A58F0B-6CE2-4A7B-BFC2-C0C5A97F7C3C}">
      <dgm:prSet/>
      <dgm:spPr/>
      <dgm:t>
        <a:bodyPr/>
        <a:lstStyle/>
        <a:p>
          <a:endParaRPr lang="zh-TW" altLang="en-US"/>
        </a:p>
      </dgm:t>
    </dgm:pt>
    <dgm:pt modelId="{AF636DC2-3F0C-46F4-A299-0A5889EFD08E}" type="sibTrans" cxnId="{C5A58F0B-6CE2-4A7B-BFC2-C0C5A97F7C3C}">
      <dgm:prSet/>
      <dgm:spPr/>
      <dgm:t>
        <a:bodyPr/>
        <a:lstStyle/>
        <a:p>
          <a:endParaRPr lang="zh-TW" altLang="en-US"/>
        </a:p>
      </dgm:t>
    </dgm:pt>
    <dgm:pt modelId="{C1ABB01D-995F-4AB4-9DFD-2137C5F9F4E0}">
      <dgm:prSet phldrT="[文字]"/>
      <dgm:spPr/>
      <dgm:t>
        <a:bodyPr/>
        <a:lstStyle/>
        <a:p>
          <a:r>
            <a:rPr lang="en-US" smtClean="0"/>
            <a:t>Analyze Competitors and Substitutes</a:t>
          </a:r>
          <a:endParaRPr lang="zh-TW" altLang="en-US" dirty="0"/>
        </a:p>
      </dgm:t>
    </dgm:pt>
    <dgm:pt modelId="{BE0AEBEE-4CD4-499B-9225-79629DDC63FF}" type="parTrans" cxnId="{0C0E0B06-332B-40FC-9018-896A082A2461}">
      <dgm:prSet/>
      <dgm:spPr/>
      <dgm:t>
        <a:bodyPr/>
        <a:lstStyle/>
        <a:p>
          <a:endParaRPr lang="zh-TW" altLang="en-US"/>
        </a:p>
      </dgm:t>
    </dgm:pt>
    <dgm:pt modelId="{67D266C6-2857-420F-ABBC-8C65E15F19D5}" type="sibTrans" cxnId="{0C0E0B06-332B-40FC-9018-896A082A2461}">
      <dgm:prSet/>
      <dgm:spPr/>
      <dgm:t>
        <a:bodyPr/>
        <a:lstStyle/>
        <a:p>
          <a:endParaRPr lang="zh-TW" altLang="en-US"/>
        </a:p>
      </dgm:t>
    </dgm:pt>
    <dgm:pt modelId="{4CAD18C9-0FDB-471B-9016-8277E29AB702}">
      <dgm:prSet>
        <dgm:style>
          <a:lnRef idx="3">
            <a:schemeClr val="lt1"/>
          </a:lnRef>
          <a:fillRef idx="1">
            <a:schemeClr val="accent6"/>
          </a:fillRef>
          <a:effectRef idx="1">
            <a:schemeClr val="accent6"/>
          </a:effectRef>
          <a:fontRef idx="minor">
            <a:schemeClr val="lt1"/>
          </a:fontRef>
        </dgm:style>
      </dgm:prSet>
      <dgm:spPr/>
      <dgm:t>
        <a:bodyPr/>
        <a:lstStyle/>
        <a:p>
          <a:r>
            <a:rPr lang="en-US" dirty="0" smtClean="0"/>
            <a:t>Access the Business Network</a:t>
          </a:r>
          <a:endParaRPr lang="zh-TW" altLang="en-US" dirty="0"/>
        </a:p>
      </dgm:t>
    </dgm:pt>
    <dgm:pt modelId="{D1520173-9316-4918-967E-AA56443BCBEC}" type="sibTrans" cxnId="{A733E52B-1014-4C6D-A007-CB81FA6B2F68}">
      <dgm:prSet/>
      <dgm:spPr/>
      <dgm:t>
        <a:bodyPr/>
        <a:lstStyle/>
        <a:p>
          <a:endParaRPr lang="zh-TW" altLang="en-US"/>
        </a:p>
      </dgm:t>
    </dgm:pt>
    <dgm:pt modelId="{B84CC9D4-365E-4AC9-BAE4-612F43C5D172}" type="parTrans" cxnId="{A733E52B-1014-4C6D-A007-CB81FA6B2F68}">
      <dgm:prSet/>
      <dgm:spPr/>
      <dgm:t>
        <a:bodyPr/>
        <a:lstStyle/>
        <a:p>
          <a:endParaRPr lang="zh-TW" altLang="en-US"/>
        </a:p>
      </dgm:t>
    </dgm:pt>
    <dgm:pt modelId="{A827B820-42C5-4BEB-90FE-7715EF23D2D0}" type="pres">
      <dgm:prSet presAssocID="{73ED7403-71AA-4413-A799-FFCDD4DE8916}" presName="Name0" presStyleCnt="0">
        <dgm:presLayoutVars>
          <dgm:chMax val="7"/>
          <dgm:chPref val="7"/>
          <dgm:dir/>
        </dgm:presLayoutVars>
      </dgm:prSet>
      <dgm:spPr/>
      <dgm:t>
        <a:bodyPr/>
        <a:lstStyle/>
        <a:p>
          <a:endParaRPr lang="zh-TW" altLang="en-US"/>
        </a:p>
      </dgm:t>
    </dgm:pt>
    <dgm:pt modelId="{48F55598-5C51-4F1C-BC8D-4FE9A5CF0570}" type="pres">
      <dgm:prSet presAssocID="{73ED7403-71AA-4413-A799-FFCDD4DE8916}" presName="Name1" presStyleCnt="0"/>
      <dgm:spPr/>
      <dgm:t>
        <a:bodyPr/>
        <a:lstStyle/>
        <a:p>
          <a:endParaRPr lang="zh-TW" altLang="en-US"/>
        </a:p>
      </dgm:t>
    </dgm:pt>
    <dgm:pt modelId="{4A1CA2E6-E024-4966-B480-3026BB1C8663}" type="pres">
      <dgm:prSet presAssocID="{73ED7403-71AA-4413-A799-FFCDD4DE8916}" presName="cycle" presStyleCnt="0"/>
      <dgm:spPr/>
      <dgm:t>
        <a:bodyPr/>
        <a:lstStyle/>
        <a:p>
          <a:endParaRPr lang="zh-TW" altLang="en-US"/>
        </a:p>
      </dgm:t>
    </dgm:pt>
    <dgm:pt modelId="{BEB820BC-F024-4910-883A-5BF8B33D6723}" type="pres">
      <dgm:prSet presAssocID="{73ED7403-71AA-4413-A799-FFCDD4DE8916}" presName="srcNode" presStyleLbl="node1" presStyleIdx="0" presStyleCnt="4"/>
      <dgm:spPr/>
      <dgm:t>
        <a:bodyPr/>
        <a:lstStyle/>
        <a:p>
          <a:endParaRPr lang="zh-TW" altLang="en-US"/>
        </a:p>
      </dgm:t>
    </dgm:pt>
    <dgm:pt modelId="{C440EC7D-59CE-4AE1-9ACF-0B550B785BC8}" type="pres">
      <dgm:prSet presAssocID="{73ED7403-71AA-4413-A799-FFCDD4DE8916}" presName="conn" presStyleLbl="parChTrans1D2" presStyleIdx="0" presStyleCnt="1"/>
      <dgm:spPr/>
      <dgm:t>
        <a:bodyPr/>
        <a:lstStyle/>
        <a:p>
          <a:endParaRPr lang="zh-TW" altLang="en-US"/>
        </a:p>
      </dgm:t>
    </dgm:pt>
    <dgm:pt modelId="{E1BE4C66-4C9C-4BD7-BA39-FE84DD45E6EA}" type="pres">
      <dgm:prSet presAssocID="{73ED7403-71AA-4413-A799-FFCDD4DE8916}" presName="extraNode" presStyleLbl="node1" presStyleIdx="0" presStyleCnt="4"/>
      <dgm:spPr/>
      <dgm:t>
        <a:bodyPr/>
        <a:lstStyle/>
        <a:p>
          <a:endParaRPr lang="zh-TW" altLang="en-US"/>
        </a:p>
      </dgm:t>
    </dgm:pt>
    <dgm:pt modelId="{C00F5B4F-D87A-41CC-ABAC-C6792D7EE62B}" type="pres">
      <dgm:prSet presAssocID="{73ED7403-71AA-4413-A799-FFCDD4DE8916}" presName="dstNode" presStyleLbl="node1" presStyleIdx="0" presStyleCnt="4"/>
      <dgm:spPr/>
      <dgm:t>
        <a:bodyPr/>
        <a:lstStyle/>
        <a:p>
          <a:endParaRPr lang="zh-TW" altLang="en-US"/>
        </a:p>
      </dgm:t>
    </dgm:pt>
    <dgm:pt modelId="{EF937142-A12A-4C3E-81E2-C7DEFC36D6BA}" type="pres">
      <dgm:prSet presAssocID="{74993D51-A7AF-44B4-8930-2B30258A64EA}" presName="text_1" presStyleLbl="node1" presStyleIdx="0" presStyleCnt="4">
        <dgm:presLayoutVars>
          <dgm:bulletEnabled val="1"/>
        </dgm:presLayoutVars>
      </dgm:prSet>
      <dgm:spPr/>
      <dgm:t>
        <a:bodyPr/>
        <a:lstStyle/>
        <a:p>
          <a:endParaRPr lang="zh-TW" altLang="en-US"/>
        </a:p>
      </dgm:t>
    </dgm:pt>
    <dgm:pt modelId="{6B87F46F-809B-4DC8-BA5D-16ACA28445F4}" type="pres">
      <dgm:prSet presAssocID="{74993D51-A7AF-44B4-8930-2B30258A64EA}" presName="accent_1" presStyleCnt="0"/>
      <dgm:spPr/>
      <dgm:t>
        <a:bodyPr/>
        <a:lstStyle/>
        <a:p>
          <a:endParaRPr lang="zh-TW" altLang="en-US"/>
        </a:p>
      </dgm:t>
    </dgm:pt>
    <dgm:pt modelId="{DBE3EFC8-4EEE-4E55-8D73-CC0FBA5F28D4}" type="pres">
      <dgm:prSet presAssocID="{74993D51-A7AF-44B4-8930-2B30258A64EA}" presName="accentRepeatNode" presStyleLbl="solidFgAcc1" presStyleIdx="0"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4B8D464B-9F86-4245-9168-BFDA9CA87A17}" type="pres">
      <dgm:prSet presAssocID="{DBA6332E-5999-4F52-A1AA-0FF18767BF50}" presName="text_2" presStyleLbl="node1" presStyleIdx="1" presStyleCnt="4">
        <dgm:presLayoutVars>
          <dgm:bulletEnabled val="1"/>
        </dgm:presLayoutVars>
      </dgm:prSet>
      <dgm:spPr/>
      <dgm:t>
        <a:bodyPr/>
        <a:lstStyle/>
        <a:p>
          <a:endParaRPr lang="zh-TW" altLang="en-US"/>
        </a:p>
      </dgm:t>
    </dgm:pt>
    <dgm:pt modelId="{7BFBCCC0-C647-4E8F-BDEC-B2F0540DCD6B}" type="pres">
      <dgm:prSet presAssocID="{DBA6332E-5999-4F52-A1AA-0FF18767BF50}" presName="accent_2" presStyleCnt="0"/>
      <dgm:spPr/>
      <dgm:t>
        <a:bodyPr/>
        <a:lstStyle/>
        <a:p>
          <a:endParaRPr lang="zh-TW" altLang="en-US"/>
        </a:p>
      </dgm:t>
    </dgm:pt>
    <dgm:pt modelId="{4F9DE48F-7FDE-4321-B963-2ABE33BC0743}" type="pres">
      <dgm:prSet presAssocID="{DBA6332E-5999-4F52-A1AA-0FF18767BF50}" presName="accentRepeatNode" presStyleLbl="solidFgAcc1" presStyleIdx="1"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46102A31-322B-4CE1-8B88-97C9B40FA9A2}" type="pres">
      <dgm:prSet presAssocID="{C1ABB01D-995F-4AB4-9DFD-2137C5F9F4E0}" presName="text_3" presStyleLbl="node1" presStyleIdx="2" presStyleCnt="4">
        <dgm:presLayoutVars>
          <dgm:bulletEnabled val="1"/>
        </dgm:presLayoutVars>
      </dgm:prSet>
      <dgm:spPr/>
      <dgm:t>
        <a:bodyPr/>
        <a:lstStyle/>
        <a:p>
          <a:endParaRPr lang="zh-TW" altLang="en-US"/>
        </a:p>
      </dgm:t>
    </dgm:pt>
    <dgm:pt modelId="{8B2DD268-A1F7-4D01-9ADF-05BB11F7BA14}" type="pres">
      <dgm:prSet presAssocID="{C1ABB01D-995F-4AB4-9DFD-2137C5F9F4E0}" presName="accent_3" presStyleCnt="0"/>
      <dgm:spPr/>
      <dgm:t>
        <a:bodyPr/>
        <a:lstStyle/>
        <a:p>
          <a:endParaRPr lang="zh-TW" altLang="en-US"/>
        </a:p>
      </dgm:t>
    </dgm:pt>
    <dgm:pt modelId="{D840C100-C013-4236-BB65-32F3D5200363}" type="pres">
      <dgm:prSet presAssocID="{C1ABB01D-995F-4AB4-9DFD-2137C5F9F4E0}" presName="accentRepeatNode" presStyleLbl="solidFgAcc1" presStyleIdx="2" presStyleCnt="4"/>
      <dgm:spPr/>
      <dgm:t>
        <a:bodyPr/>
        <a:lstStyle/>
        <a:p>
          <a:endParaRPr lang="zh-TW" altLang="en-US"/>
        </a:p>
      </dgm:t>
    </dgm:pt>
    <dgm:pt modelId="{7F0A6289-0073-4B84-BE68-5694E64368D4}" type="pres">
      <dgm:prSet presAssocID="{4CAD18C9-0FDB-471B-9016-8277E29AB702}" presName="text_4" presStyleLbl="node1" presStyleIdx="3" presStyleCnt="4">
        <dgm:presLayoutVars>
          <dgm:bulletEnabled val="1"/>
        </dgm:presLayoutVars>
      </dgm:prSet>
      <dgm:spPr/>
      <dgm:t>
        <a:bodyPr/>
        <a:lstStyle/>
        <a:p>
          <a:endParaRPr lang="zh-TW" altLang="en-US"/>
        </a:p>
      </dgm:t>
    </dgm:pt>
    <dgm:pt modelId="{7BB7C0FE-B846-4453-BE2E-57B10F3F9C08}" type="pres">
      <dgm:prSet presAssocID="{4CAD18C9-0FDB-471B-9016-8277E29AB702}" presName="accent_4" presStyleCnt="0"/>
      <dgm:spPr/>
      <dgm:t>
        <a:bodyPr/>
        <a:lstStyle/>
        <a:p>
          <a:endParaRPr lang="zh-TW" altLang="en-US"/>
        </a:p>
      </dgm:t>
    </dgm:pt>
    <dgm:pt modelId="{27A15270-00A5-4E66-8D1A-5D0306D1B30E}" type="pres">
      <dgm:prSet presAssocID="{4CAD18C9-0FDB-471B-9016-8277E29AB702}" presName="accentRepeatNode" presStyleLbl="solidFgAcc1" presStyleIdx="3"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Lst>
  <dgm:cxnLst>
    <dgm:cxn modelId="{45169563-D4C4-4D48-913C-445227DA8E1D}" srcId="{73ED7403-71AA-4413-A799-FFCDD4DE8916}" destId="{74993D51-A7AF-44B4-8930-2B30258A64EA}" srcOrd="0" destOrd="0" parTransId="{A6C02BF3-E3A8-409A-90D5-6D982D1836DF}" sibTransId="{EAE6F8EA-FA58-43FC-9A93-565DDB9283CD}"/>
    <dgm:cxn modelId="{05AD7440-327B-4F6A-A3DC-61F53B92C930}" type="presOf" srcId="{EAE6F8EA-FA58-43FC-9A93-565DDB9283CD}" destId="{C440EC7D-59CE-4AE1-9ACF-0B550B785BC8}" srcOrd="0" destOrd="0" presId="urn:microsoft.com/office/officeart/2008/layout/VerticalCurvedList"/>
    <dgm:cxn modelId="{8C4867B0-1628-4983-A8FB-BEF87819282A}" type="presOf" srcId="{C1ABB01D-995F-4AB4-9DFD-2137C5F9F4E0}" destId="{46102A31-322B-4CE1-8B88-97C9B40FA9A2}" srcOrd="0" destOrd="0" presId="urn:microsoft.com/office/officeart/2008/layout/VerticalCurvedList"/>
    <dgm:cxn modelId="{C5A58F0B-6CE2-4A7B-BFC2-C0C5A97F7C3C}" srcId="{73ED7403-71AA-4413-A799-FFCDD4DE8916}" destId="{DBA6332E-5999-4F52-A1AA-0FF18767BF50}" srcOrd="1" destOrd="0" parTransId="{ADF23BF9-ADC3-48D8-8661-DC8844E122C9}" sibTransId="{AF636DC2-3F0C-46F4-A299-0A5889EFD08E}"/>
    <dgm:cxn modelId="{D4690D0A-6019-4737-8470-E11F93166205}" type="presOf" srcId="{73ED7403-71AA-4413-A799-FFCDD4DE8916}" destId="{A827B820-42C5-4BEB-90FE-7715EF23D2D0}" srcOrd="0" destOrd="0" presId="urn:microsoft.com/office/officeart/2008/layout/VerticalCurvedList"/>
    <dgm:cxn modelId="{17776B72-3DE3-4274-82CC-5013BBE4CCFF}" type="presOf" srcId="{DBA6332E-5999-4F52-A1AA-0FF18767BF50}" destId="{4B8D464B-9F86-4245-9168-BFDA9CA87A17}" srcOrd="0" destOrd="0" presId="urn:microsoft.com/office/officeart/2008/layout/VerticalCurvedList"/>
    <dgm:cxn modelId="{0C0E0B06-332B-40FC-9018-896A082A2461}" srcId="{73ED7403-71AA-4413-A799-FFCDD4DE8916}" destId="{C1ABB01D-995F-4AB4-9DFD-2137C5F9F4E0}" srcOrd="2" destOrd="0" parTransId="{BE0AEBEE-4CD4-499B-9225-79629DDC63FF}" sibTransId="{67D266C6-2857-420F-ABBC-8C65E15F19D5}"/>
    <dgm:cxn modelId="{4C40CF7D-1D1F-4559-8A36-35529D3DADDF}" type="presOf" srcId="{4CAD18C9-0FDB-471B-9016-8277E29AB702}" destId="{7F0A6289-0073-4B84-BE68-5694E64368D4}" srcOrd="0" destOrd="0" presId="urn:microsoft.com/office/officeart/2008/layout/VerticalCurvedList"/>
    <dgm:cxn modelId="{C1FCB886-0343-473A-934D-2267D292FF1A}" type="presOf" srcId="{74993D51-A7AF-44B4-8930-2B30258A64EA}" destId="{EF937142-A12A-4C3E-81E2-C7DEFC36D6BA}" srcOrd="0" destOrd="0" presId="urn:microsoft.com/office/officeart/2008/layout/VerticalCurvedList"/>
    <dgm:cxn modelId="{A733E52B-1014-4C6D-A007-CB81FA6B2F68}" srcId="{73ED7403-71AA-4413-A799-FFCDD4DE8916}" destId="{4CAD18C9-0FDB-471B-9016-8277E29AB702}" srcOrd="3" destOrd="0" parTransId="{B84CC9D4-365E-4AC9-BAE4-612F43C5D172}" sibTransId="{D1520173-9316-4918-967E-AA56443BCBEC}"/>
    <dgm:cxn modelId="{E5117902-6AA4-49D0-861F-9D0C767BC80D}" type="presParOf" srcId="{A827B820-42C5-4BEB-90FE-7715EF23D2D0}" destId="{48F55598-5C51-4F1C-BC8D-4FE9A5CF0570}" srcOrd="0" destOrd="0" presId="urn:microsoft.com/office/officeart/2008/layout/VerticalCurvedList"/>
    <dgm:cxn modelId="{32C8103E-9387-4196-8419-2EBEE3BCDA08}" type="presParOf" srcId="{48F55598-5C51-4F1C-BC8D-4FE9A5CF0570}" destId="{4A1CA2E6-E024-4966-B480-3026BB1C8663}" srcOrd="0" destOrd="0" presId="urn:microsoft.com/office/officeart/2008/layout/VerticalCurvedList"/>
    <dgm:cxn modelId="{620CD0B5-AA5F-4209-B9B3-91CE39466861}" type="presParOf" srcId="{4A1CA2E6-E024-4966-B480-3026BB1C8663}" destId="{BEB820BC-F024-4910-883A-5BF8B33D6723}" srcOrd="0" destOrd="0" presId="urn:microsoft.com/office/officeart/2008/layout/VerticalCurvedList"/>
    <dgm:cxn modelId="{E1FE6A7A-89D5-4E95-98E9-6A59AAE19105}" type="presParOf" srcId="{4A1CA2E6-E024-4966-B480-3026BB1C8663}" destId="{C440EC7D-59CE-4AE1-9ACF-0B550B785BC8}" srcOrd="1" destOrd="0" presId="urn:microsoft.com/office/officeart/2008/layout/VerticalCurvedList"/>
    <dgm:cxn modelId="{02980262-A89F-4F69-ADDE-C1D4462D03EF}" type="presParOf" srcId="{4A1CA2E6-E024-4966-B480-3026BB1C8663}" destId="{E1BE4C66-4C9C-4BD7-BA39-FE84DD45E6EA}" srcOrd="2" destOrd="0" presId="urn:microsoft.com/office/officeart/2008/layout/VerticalCurvedList"/>
    <dgm:cxn modelId="{D221AB03-BCA9-433E-BB5E-26795A112F08}" type="presParOf" srcId="{4A1CA2E6-E024-4966-B480-3026BB1C8663}" destId="{C00F5B4F-D87A-41CC-ABAC-C6792D7EE62B}" srcOrd="3" destOrd="0" presId="urn:microsoft.com/office/officeart/2008/layout/VerticalCurvedList"/>
    <dgm:cxn modelId="{E664640D-5B00-481A-935F-4315B76ED0D8}" type="presParOf" srcId="{48F55598-5C51-4F1C-BC8D-4FE9A5CF0570}" destId="{EF937142-A12A-4C3E-81E2-C7DEFC36D6BA}" srcOrd="1" destOrd="0" presId="urn:microsoft.com/office/officeart/2008/layout/VerticalCurvedList"/>
    <dgm:cxn modelId="{6F3442F3-CF36-479E-A96B-5F95EE2B9967}" type="presParOf" srcId="{48F55598-5C51-4F1C-BC8D-4FE9A5CF0570}" destId="{6B87F46F-809B-4DC8-BA5D-16ACA28445F4}" srcOrd="2" destOrd="0" presId="urn:microsoft.com/office/officeart/2008/layout/VerticalCurvedList"/>
    <dgm:cxn modelId="{38F99F5F-C21C-4C78-AF6C-9A81288B7BB3}" type="presParOf" srcId="{6B87F46F-809B-4DC8-BA5D-16ACA28445F4}" destId="{DBE3EFC8-4EEE-4E55-8D73-CC0FBA5F28D4}" srcOrd="0" destOrd="0" presId="urn:microsoft.com/office/officeart/2008/layout/VerticalCurvedList"/>
    <dgm:cxn modelId="{026E6307-CEA7-4A29-A182-4F65F7C8214D}" type="presParOf" srcId="{48F55598-5C51-4F1C-BC8D-4FE9A5CF0570}" destId="{4B8D464B-9F86-4245-9168-BFDA9CA87A17}" srcOrd="3" destOrd="0" presId="urn:microsoft.com/office/officeart/2008/layout/VerticalCurvedList"/>
    <dgm:cxn modelId="{841D0EB9-553B-44D9-9314-E7937483E93E}" type="presParOf" srcId="{48F55598-5C51-4F1C-BC8D-4FE9A5CF0570}" destId="{7BFBCCC0-C647-4E8F-BDEC-B2F0540DCD6B}" srcOrd="4" destOrd="0" presId="urn:microsoft.com/office/officeart/2008/layout/VerticalCurvedList"/>
    <dgm:cxn modelId="{A4AFBBAF-0EC8-4FB8-B3FC-FCBEC8B760A0}" type="presParOf" srcId="{7BFBCCC0-C647-4E8F-BDEC-B2F0540DCD6B}" destId="{4F9DE48F-7FDE-4321-B963-2ABE33BC0743}" srcOrd="0" destOrd="0" presId="urn:microsoft.com/office/officeart/2008/layout/VerticalCurvedList"/>
    <dgm:cxn modelId="{E94D60D3-5667-4752-A6F2-B1ECB0D0F134}" type="presParOf" srcId="{48F55598-5C51-4F1C-BC8D-4FE9A5CF0570}" destId="{46102A31-322B-4CE1-8B88-97C9B40FA9A2}" srcOrd="5" destOrd="0" presId="urn:microsoft.com/office/officeart/2008/layout/VerticalCurvedList"/>
    <dgm:cxn modelId="{29A35385-B009-4084-A0E2-8F822C1A8F73}" type="presParOf" srcId="{48F55598-5C51-4F1C-BC8D-4FE9A5CF0570}" destId="{8B2DD268-A1F7-4D01-9ADF-05BB11F7BA14}" srcOrd="6" destOrd="0" presId="urn:microsoft.com/office/officeart/2008/layout/VerticalCurvedList"/>
    <dgm:cxn modelId="{9ED6D97F-AF7D-4964-A694-25C76F860E67}" type="presParOf" srcId="{8B2DD268-A1F7-4D01-9ADF-05BB11F7BA14}" destId="{D840C100-C013-4236-BB65-32F3D5200363}" srcOrd="0" destOrd="0" presId="urn:microsoft.com/office/officeart/2008/layout/VerticalCurvedList"/>
    <dgm:cxn modelId="{86AAC0E7-E3A4-4E78-8F1C-6187868DDF69}" type="presParOf" srcId="{48F55598-5C51-4F1C-BC8D-4FE9A5CF0570}" destId="{7F0A6289-0073-4B84-BE68-5694E64368D4}" srcOrd="7" destOrd="0" presId="urn:microsoft.com/office/officeart/2008/layout/VerticalCurvedList"/>
    <dgm:cxn modelId="{3A981797-3BAF-4A8A-8A0F-8AE8D6FA94CC}" type="presParOf" srcId="{48F55598-5C51-4F1C-BC8D-4FE9A5CF0570}" destId="{7BB7C0FE-B846-4453-BE2E-57B10F3F9C08}" srcOrd="8" destOrd="0" presId="urn:microsoft.com/office/officeart/2008/layout/VerticalCurvedList"/>
    <dgm:cxn modelId="{143BD36D-2B59-4679-9E1C-6774BBAEDC69}" type="presParOf" srcId="{7BB7C0FE-B846-4453-BE2E-57B10F3F9C08}" destId="{27A15270-00A5-4E66-8D1A-5D0306D1B3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ED7403-71AA-4413-A799-FFCDD4DE891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TW" altLang="en-US"/>
        </a:p>
      </dgm:t>
    </dgm:pt>
    <dgm:pt modelId="{74993D51-A7AF-44B4-8930-2B30258A64EA}">
      <dgm:prSet phldrT="[文字]">
        <dgm:style>
          <a:lnRef idx="3">
            <a:schemeClr val="lt1"/>
          </a:lnRef>
          <a:fillRef idx="1">
            <a:schemeClr val="accent6"/>
          </a:fillRef>
          <a:effectRef idx="1">
            <a:schemeClr val="accent6"/>
          </a:effectRef>
          <a:fontRef idx="minor">
            <a:schemeClr val="lt1"/>
          </a:fontRef>
        </dgm:style>
      </dgm:prSet>
      <dgm:spPr/>
      <dgm:t>
        <a:bodyPr/>
        <a:lstStyle/>
        <a:p>
          <a:r>
            <a:rPr lang="en-US" altLang="en-US" b="1" dirty="0" smtClean="0">
              <a:solidFill>
                <a:schemeClr val="bg1">
                  <a:lumMod val="95000"/>
                </a:schemeClr>
              </a:solidFill>
              <a:latin typeface="細明體" pitchFamily="49" charset="-120"/>
              <a:ea typeface="細明體" pitchFamily="49" charset="-120"/>
            </a:rPr>
            <a:t>Access Business Context</a:t>
          </a:r>
          <a:endParaRPr lang="zh-TW" altLang="en-US" dirty="0"/>
        </a:p>
      </dgm:t>
    </dgm:pt>
    <dgm:pt modelId="{A6C02BF3-E3A8-409A-90D5-6D982D1836DF}" type="parTrans" cxnId="{45169563-D4C4-4D48-913C-445227DA8E1D}">
      <dgm:prSet/>
      <dgm:spPr/>
      <dgm:t>
        <a:bodyPr/>
        <a:lstStyle/>
        <a:p>
          <a:endParaRPr lang="zh-TW" altLang="en-US"/>
        </a:p>
      </dgm:t>
    </dgm:pt>
    <dgm:pt modelId="{EAE6F8EA-FA58-43FC-9A93-565DDB9283CD}" type="sibTrans" cxnId="{45169563-D4C4-4D48-913C-445227DA8E1D}">
      <dgm:prSet/>
      <dgm:spPr/>
      <dgm:t>
        <a:bodyPr/>
        <a:lstStyle/>
        <a:p>
          <a:endParaRPr lang="zh-TW" altLang="en-US"/>
        </a:p>
      </dgm:t>
    </dgm:pt>
    <dgm:pt modelId="{DBA6332E-5999-4F52-A1AA-0FF18767BF50}">
      <dgm:prSet phldrT="[文字]">
        <dgm:style>
          <a:lnRef idx="3">
            <a:schemeClr val="lt1"/>
          </a:lnRef>
          <a:fillRef idx="1">
            <a:schemeClr val="accent6"/>
          </a:fillRef>
          <a:effectRef idx="1">
            <a:schemeClr val="accent6"/>
          </a:effectRef>
          <a:fontRef idx="minor">
            <a:schemeClr val="lt1"/>
          </a:fontRef>
        </dgm:style>
      </dgm:prSet>
      <dgm:spPr/>
      <dgm:t>
        <a:bodyPr/>
        <a:lstStyle/>
        <a:p>
          <a:r>
            <a:rPr lang="en-US" dirty="0" smtClean="0"/>
            <a:t>Analyze Customers</a:t>
          </a:r>
          <a:endParaRPr lang="zh-TW" altLang="en-US" dirty="0"/>
        </a:p>
      </dgm:t>
    </dgm:pt>
    <dgm:pt modelId="{ADF23BF9-ADC3-48D8-8661-DC8844E122C9}" type="parTrans" cxnId="{C5A58F0B-6CE2-4A7B-BFC2-C0C5A97F7C3C}">
      <dgm:prSet/>
      <dgm:spPr/>
      <dgm:t>
        <a:bodyPr/>
        <a:lstStyle/>
        <a:p>
          <a:endParaRPr lang="zh-TW" altLang="en-US"/>
        </a:p>
      </dgm:t>
    </dgm:pt>
    <dgm:pt modelId="{AF636DC2-3F0C-46F4-A299-0A5889EFD08E}" type="sibTrans" cxnId="{C5A58F0B-6CE2-4A7B-BFC2-C0C5A97F7C3C}">
      <dgm:prSet/>
      <dgm:spPr/>
      <dgm:t>
        <a:bodyPr/>
        <a:lstStyle/>
        <a:p>
          <a:endParaRPr lang="zh-TW" altLang="en-US"/>
        </a:p>
      </dgm:t>
    </dgm:pt>
    <dgm:pt modelId="{C1ABB01D-995F-4AB4-9DFD-2137C5F9F4E0}">
      <dgm:prSet phldrT="[文字]">
        <dgm:style>
          <a:lnRef idx="3">
            <a:schemeClr val="lt1"/>
          </a:lnRef>
          <a:fillRef idx="1">
            <a:schemeClr val="accent6"/>
          </a:fillRef>
          <a:effectRef idx="1">
            <a:schemeClr val="accent6"/>
          </a:effectRef>
          <a:fontRef idx="minor">
            <a:schemeClr val="lt1"/>
          </a:fontRef>
        </dgm:style>
      </dgm:prSet>
      <dgm:spPr/>
      <dgm:t>
        <a:bodyPr/>
        <a:lstStyle/>
        <a:p>
          <a:r>
            <a:rPr lang="en-US" smtClean="0"/>
            <a:t>Analyze Competitors and Substitutes</a:t>
          </a:r>
          <a:endParaRPr lang="zh-TW" altLang="en-US" dirty="0"/>
        </a:p>
      </dgm:t>
    </dgm:pt>
    <dgm:pt modelId="{BE0AEBEE-4CD4-499B-9225-79629DDC63FF}" type="parTrans" cxnId="{0C0E0B06-332B-40FC-9018-896A082A2461}">
      <dgm:prSet/>
      <dgm:spPr/>
      <dgm:t>
        <a:bodyPr/>
        <a:lstStyle/>
        <a:p>
          <a:endParaRPr lang="zh-TW" altLang="en-US"/>
        </a:p>
      </dgm:t>
    </dgm:pt>
    <dgm:pt modelId="{67D266C6-2857-420F-ABBC-8C65E15F19D5}" type="sibTrans" cxnId="{0C0E0B06-332B-40FC-9018-896A082A2461}">
      <dgm:prSet/>
      <dgm:spPr/>
      <dgm:t>
        <a:bodyPr/>
        <a:lstStyle/>
        <a:p>
          <a:endParaRPr lang="zh-TW" altLang="en-US"/>
        </a:p>
      </dgm:t>
    </dgm:pt>
    <dgm:pt modelId="{4CAD18C9-0FDB-471B-9016-8277E29AB702}">
      <dgm:prSet/>
      <dgm:spPr/>
      <dgm:t>
        <a:bodyPr/>
        <a:lstStyle/>
        <a:p>
          <a:r>
            <a:rPr lang="en-US" dirty="0" smtClean="0"/>
            <a:t>Access the Business Network</a:t>
          </a:r>
          <a:endParaRPr lang="zh-TW" altLang="en-US" dirty="0"/>
        </a:p>
      </dgm:t>
    </dgm:pt>
    <dgm:pt modelId="{D1520173-9316-4918-967E-AA56443BCBEC}" type="sibTrans" cxnId="{A733E52B-1014-4C6D-A007-CB81FA6B2F68}">
      <dgm:prSet/>
      <dgm:spPr/>
      <dgm:t>
        <a:bodyPr/>
        <a:lstStyle/>
        <a:p>
          <a:endParaRPr lang="zh-TW" altLang="en-US"/>
        </a:p>
      </dgm:t>
    </dgm:pt>
    <dgm:pt modelId="{B84CC9D4-365E-4AC9-BAE4-612F43C5D172}" type="parTrans" cxnId="{A733E52B-1014-4C6D-A007-CB81FA6B2F68}">
      <dgm:prSet/>
      <dgm:spPr/>
      <dgm:t>
        <a:bodyPr/>
        <a:lstStyle/>
        <a:p>
          <a:endParaRPr lang="zh-TW" altLang="en-US"/>
        </a:p>
      </dgm:t>
    </dgm:pt>
    <dgm:pt modelId="{A827B820-42C5-4BEB-90FE-7715EF23D2D0}" type="pres">
      <dgm:prSet presAssocID="{73ED7403-71AA-4413-A799-FFCDD4DE8916}" presName="Name0" presStyleCnt="0">
        <dgm:presLayoutVars>
          <dgm:chMax val="7"/>
          <dgm:chPref val="7"/>
          <dgm:dir/>
        </dgm:presLayoutVars>
      </dgm:prSet>
      <dgm:spPr/>
      <dgm:t>
        <a:bodyPr/>
        <a:lstStyle/>
        <a:p>
          <a:endParaRPr lang="zh-TW" altLang="en-US"/>
        </a:p>
      </dgm:t>
    </dgm:pt>
    <dgm:pt modelId="{48F55598-5C51-4F1C-BC8D-4FE9A5CF0570}" type="pres">
      <dgm:prSet presAssocID="{73ED7403-71AA-4413-A799-FFCDD4DE8916}" presName="Name1" presStyleCnt="0"/>
      <dgm:spPr/>
      <dgm:t>
        <a:bodyPr/>
        <a:lstStyle/>
        <a:p>
          <a:endParaRPr lang="zh-TW" altLang="en-US"/>
        </a:p>
      </dgm:t>
    </dgm:pt>
    <dgm:pt modelId="{4A1CA2E6-E024-4966-B480-3026BB1C8663}" type="pres">
      <dgm:prSet presAssocID="{73ED7403-71AA-4413-A799-FFCDD4DE8916}" presName="cycle" presStyleCnt="0"/>
      <dgm:spPr/>
      <dgm:t>
        <a:bodyPr/>
        <a:lstStyle/>
        <a:p>
          <a:endParaRPr lang="zh-TW" altLang="en-US"/>
        </a:p>
      </dgm:t>
    </dgm:pt>
    <dgm:pt modelId="{BEB820BC-F024-4910-883A-5BF8B33D6723}" type="pres">
      <dgm:prSet presAssocID="{73ED7403-71AA-4413-A799-FFCDD4DE8916}" presName="srcNode" presStyleLbl="node1" presStyleIdx="0" presStyleCnt="4"/>
      <dgm:spPr/>
      <dgm:t>
        <a:bodyPr/>
        <a:lstStyle/>
        <a:p>
          <a:endParaRPr lang="zh-TW" altLang="en-US"/>
        </a:p>
      </dgm:t>
    </dgm:pt>
    <dgm:pt modelId="{C440EC7D-59CE-4AE1-9ACF-0B550B785BC8}" type="pres">
      <dgm:prSet presAssocID="{73ED7403-71AA-4413-A799-FFCDD4DE8916}" presName="conn" presStyleLbl="parChTrans1D2" presStyleIdx="0" presStyleCnt="1"/>
      <dgm:spPr/>
      <dgm:t>
        <a:bodyPr/>
        <a:lstStyle/>
        <a:p>
          <a:endParaRPr lang="zh-TW" altLang="en-US"/>
        </a:p>
      </dgm:t>
    </dgm:pt>
    <dgm:pt modelId="{E1BE4C66-4C9C-4BD7-BA39-FE84DD45E6EA}" type="pres">
      <dgm:prSet presAssocID="{73ED7403-71AA-4413-A799-FFCDD4DE8916}" presName="extraNode" presStyleLbl="node1" presStyleIdx="0" presStyleCnt="4"/>
      <dgm:spPr/>
      <dgm:t>
        <a:bodyPr/>
        <a:lstStyle/>
        <a:p>
          <a:endParaRPr lang="zh-TW" altLang="en-US"/>
        </a:p>
      </dgm:t>
    </dgm:pt>
    <dgm:pt modelId="{C00F5B4F-D87A-41CC-ABAC-C6792D7EE62B}" type="pres">
      <dgm:prSet presAssocID="{73ED7403-71AA-4413-A799-FFCDD4DE8916}" presName="dstNode" presStyleLbl="node1" presStyleIdx="0" presStyleCnt="4"/>
      <dgm:spPr/>
      <dgm:t>
        <a:bodyPr/>
        <a:lstStyle/>
        <a:p>
          <a:endParaRPr lang="zh-TW" altLang="en-US"/>
        </a:p>
      </dgm:t>
    </dgm:pt>
    <dgm:pt modelId="{EF937142-A12A-4C3E-81E2-C7DEFC36D6BA}" type="pres">
      <dgm:prSet presAssocID="{74993D51-A7AF-44B4-8930-2B30258A64EA}" presName="text_1" presStyleLbl="node1" presStyleIdx="0" presStyleCnt="4">
        <dgm:presLayoutVars>
          <dgm:bulletEnabled val="1"/>
        </dgm:presLayoutVars>
      </dgm:prSet>
      <dgm:spPr/>
      <dgm:t>
        <a:bodyPr/>
        <a:lstStyle/>
        <a:p>
          <a:endParaRPr lang="zh-TW" altLang="en-US"/>
        </a:p>
      </dgm:t>
    </dgm:pt>
    <dgm:pt modelId="{6B87F46F-809B-4DC8-BA5D-16ACA28445F4}" type="pres">
      <dgm:prSet presAssocID="{74993D51-A7AF-44B4-8930-2B30258A64EA}" presName="accent_1" presStyleCnt="0"/>
      <dgm:spPr/>
      <dgm:t>
        <a:bodyPr/>
        <a:lstStyle/>
        <a:p>
          <a:endParaRPr lang="zh-TW" altLang="en-US"/>
        </a:p>
      </dgm:t>
    </dgm:pt>
    <dgm:pt modelId="{DBE3EFC8-4EEE-4E55-8D73-CC0FBA5F28D4}" type="pres">
      <dgm:prSet presAssocID="{74993D51-A7AF-44B4-8930-2B30258A64EA}" presName="accentRepeatNode" presStyleLbl="solidFgAcc1" presStyleIdx="0"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4B8D464B-9F86-4245-9168-BFDA9CA87A17}" type="pres">
      <dgm:prSet presAssocID="{DBA6332E-5999-4F52-A1AA-0FF18767BF50}" presName="text_2" presStyleLbl="node1" presStyleIdx="1" presStyleCnt="4">
        <dgm:presLayoutVars>
          <dgm:bulletEnabled val="1"/>
        </dgm:presLayoutVars>
      </dgm:prSet>
      <dgm:spPr/>
      <dgm:t>
        <a:bodyPr/>
        <a:lstStyle/>
        <a:p>
          <a:endParaRPr lang="zh-TW" altLang="en-US"/>
        </a:p>
      </dgm:t>
    </dgm:pt>
    <dgm:pt modelId="{7BFBCCC0-C647-4E8F-BDEC-B2F0540DCD6B}" type="pres">
      <dgm:prSet presAssocID="{DBA6332E-5999-4F52-A1AA-0FF18767BF50}" presName="accent_2" presStyleCnt="0"/>
      <dgm:spPr/>
      <dgm:t>
        <a:bodyPr/>
        <a:lstStyle/>
        <a:p>
          <a:endParaRPr lang="zh-TW" altLang="en-US"/>
        </a:p>
      </dgm:t>
    </dgm:pt>
    <dgm:pt modelId="{4F9DE48F-7FDE-4321-B963-2ABE33BC0743}" type="pres">
      <dgm:prSet presAssocID="{DBA6332E-5999-4F52-A1AA-0FF18767BF50}" presName="accentRepeatNode" presStyleLbl="solidFgAcc1" presStyleIdx="1"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46102A31-322B-4CE1-8B88-97C9B40FA9A2}" type="pres">
      <dgm:prSet presAssocID="{C1ABB01D-995F-4AB4-9DFD-2137C5F9F4E0}" presName="text_3" presStyleLbl="node1" presStyleIdx="2" presStyleCnt="4">
        <dgm:presLayoutVars>
          <dgm:bulletEnabled val="1"/>
        </dgm:presLayoutVars>
      </dgm:prSet>
      <dgm:spPr/>
      <dgm:t>
        <a:bodyPr/>
        <a:lstStyle/>
        <a:p>
          <a:endParaRPr lang="zh-TW" altLang="en-US"/>
        </a:p>
      </dgm:t>
    </dgm:pt>
    <dgm:pt modelId="{8B2DD268-A1F7-4D01-9ADF-05BB11F7BA14}" type="pres">
      <dgm:prSet presAssocID="{C1ABB01D-995F-4AB4-9DFD-2137C5F9F4E0}" presName="accent_3" presStyleCnt="0"/>
      <dgm:spPr/>
      <dgm:t>
        <a:bodyPr/>
        <a:lstStyle/>
        <a:p>
          <a:endParaRPr lang="zh-TW" altLang="en-US"/>
        </a:p>
      </dgm:t>
    </dgm:pt>
    <dgm:pt modelId="{D840C100-C013-4236-BB65-32F3D5200363}" type="pres">
      <dgm:prSet presAssocID="{C1ABB01D-995F-4AB4-9DFD-2137C5F9F4E0}" presName="accentRepeatNode" presStyleLbl="solidFgAcc1" presStyleIdx="2"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7F0A6289-0073-4B84-BE68-5694E64368D4}" type="pres">
      <dgm:prSet presAssocID="{4CAD18C9-0FDB-471B-9016-8277E29AB702}" presName="text_4" presStyleLbl="node1" presStyleIdx="3" presStyleCnt="4">
        <dgm:presLayoutVars>
          <dgm:bulletEnabled val="1"/>
        </dgm:presLayoutVars>
      </dgm:prSet>
      <dgm:spPr/>
      <dgm:t>
        <a:bodyPr/>
        <a:lstStyle/>
        <a:p>
          <a:endParaRPr lang="zh-TW" altLang="en-US"/>
        </a:p>
      </dgm:t>
    </dgm:pt>
    <dgm:pt modelId="{7BB7C0FE-B846-4453-BE2E-57B10F3F9C08}" type="pres">
      <dgm:prSet presAssocID="{4CAD18C9-0FDB-471B-9016-8277E29AB702}" presName="accent_4" presStyleCnt="0"/>
      <dgm:spPr/>
      <dgm:t>
        <a:bodyPr/>
        <a:lstStyle/>
        <a:p>
          <a:endParaRPr lang="zh-TW" altLang="en-US"/>
        </a:p>
      </dgm:t>
    </dgm:pt>
    <dgm:pt modelId="{27A15270-00A5-4E66-8D1A-5D0306D1B30E}" type="pres">
      <dgm:prSet presAssocID="{4CAD18C9-0FDB-471B-9016-8277E29AB702}" presName="accentRepeatNode" presStyleLbl="solidFgAcc1" presStyleIdx="3" presStyleCnt="4"/>
      <dgm:spPr/>
      <dgm:t>
        <a:bodyPr/>
        <a:lstStyle/>
        <a:p>
          <a:endParaRPr lang="zh-TW" altLang="en-US"/>
        </a:p>
      </dgm:t>
    </dgm:pt>
  </dgm:ptLst>
  <dgm:cxnLst>
    <dgm:cxn modelId="{A733E52B-1014-4C6D-A007-CB81FA6B2F68}" srcId="{73ED7403-71AA-4413-A799-FFCDD4DE8916}" destId="{4CAD18C9-0FDB-471B-9016-8277E29AB702}" srcOrd="3" destOrd="0" parTransId="{B84CC9D4-365E-4AC9-BAE4-612F43C5D172}" sibTransId="{D1520173-9316-4918-967E-AA56443BCBEC}"/>
    <dgm:cxn modelId="{C5FD8F4E-ED27-4AC1-8D59-DFB178ADBFA1}" type="presOf" srcId="{EAE6F8EA-FA58-43FC-9A93-565DDB9283CD}" destId="{C440EC7D-59CE-4AE1-9ACF-0B550B785BC8}" srcOrd="0" destOrd="0" presId="urn:microsoft.com/office/officeart/2008/layout/VerticalCurvedList"/>
    <dgm:cxn modelId="{C5A58F0B-6CE2-4A7B-BFC2-C0C5A97F7C3C}" srcId="{73ED7403-71AA-4413-A799-FFCDD4DE8916}" destId="{DBA6332E-5999-4F52-A1AA-0FF18767BF50}" srcOrd="1" destOrd="0" parTransId="{ADF23BF9-ADC3-48D8-8661-DC8844E122C9}" sibTransId="{AF636DC2-3F0C-46F4-A299-0A5889EFD08E}"/>
    <dgm:cxn modelId="{8925698F-E0C5-4A47-A2DB-1057266FB6E3}" type="presOf" srcId="{73ED7403-71AA-4413-A799-FFCDD4DE8916}" destId="{A827B820-42C5-4BEB-90FE-7715EF23D2D0}" srcOrd="0" destOrd="0" presId="urn:microsoft.com/office/officeart/2008/layout/VerticalCurvedList"/>
    <dgm:cxn modelId="{9AC0647A-4B3A-4BB9-A1AF-7DBB1BB3DFAB}" type="presOf" srcId="{DBA6332E-5999-4F52-A1AA-0FF18767BF50}" destId="{4B8D464B-9F86-4245-9168-BFDA9CA87A17}" srcOrd="0" destOrd="0" presId="urn:microsoft.com/office/officeart/2008/layout/VerticalCurvedList"/>
    <dgm:cxn modelId="{88B6B691-6332-4920-9C28-DA613BEE1845}" type="presOf" srcId="{4CAD18C9-0FDB-471B-9016-8277E29AB702}" destId="{7F0A6289-0073-4B84-BE68-5694E64368D4}" srcOrd="0" destOrd="0" presId="urn:microsoft.com/office/officeart/2008/layout/VerticalCurvedList"/>
    <dgm:cxn modelId="{45169563-D4C4-4D48-913C-445227DA8E1D}" srcId="{73ED7403-71AA-4413-A799-FFCDD4DE8916}" destId="{74993D51-A7AF-44B4-8930-2B30258A64EA}" srcOrd="0" destOrd="0" parTransId="{A6C02BF3-E3A8-409A-90D5-6D982D1836DF}" sibTransId="{EAE6F8EA-FA58-43FC-9A93-565DDB9283CD}"/>
    <dgm:cxn modelId="{4B82EC3F-AD00-4840-AEE8-06BF44704634}" type="presOf" srcId="{74993D51-A7AF-44B4-8930-2B30258A64EA}" destId="{EF937142-A12A-4C3E-81E2-C7DEFC36D6BA}" srcOrd="0" destOrd="0" presId="urn:microsoft.com/office/officeart/2008/layout/VerticalCurvedList"/>
    <dgm:cxn modelId="{0C0E0B06-332B-40FC-9018-896A082A2461}" srcId="{73ED7403-71AA-4413-A799-FFCDD4DE8916}" destId="{C1ABB01D-995F-4AB4-9DFD-2137C5F9F4E0}" srcOrd="2" destOrd="0" parTransId="{BE0AEBEE-4CD4-499B-9225-79629DDC63FF}" sibTransId="{67D266C6-2857-420F-ABBC-8C65E15F19D5}"/>
    <dgm:cxn modelId="{16AE834B-0315-4305-8B9B-033FF553CC17}" type="presOf" srcId="{C1ABB01D-995F-4AB4-9DFD-2137C5F9F4E0}" destId="{46102A31-322B-4CE1-8B88-97C9B40FA9A2}" srcOrd="0" destOrd="0" presId="urn:microsoft.com/office/officeart/2008/layout/VerticalCurvedList"/>
    <dgm:cxn modelId="{6EE118AE-4EEB-4AD1-B295-515AA185C869}" type="presParOf" srcId="{A827B820-42C5-4BEB-90FE-7715EF23D2D0}" destId="{48F55598-5C51-4F1C-BC8D-4FE9A5CF0570}" srcOrd="0" destOrd="0" presId="urn:microsoft.com/office/officeart/2008/layout/VerticalCurvedList"/>
    <dgm:cxn modelId="{2B298D94-17D3-4545-95B0-7DFAC2DCA931}" type="presParOf" srcId="{48F55598-5C51-4F1C-BC8D-4FE9A5CF0570}" destId="{4A1CA2E6-E024-4966-B480-3026BB1C8663}" srcOrd="0" destOrd="0" presId="urn:microsoft.com/office/officeart/2008/layout/VerticalCurvedList"/>
    <dgm:cxn modelId="{EB476F94-0CDC-47E3-BC7C-163632E6800D}" type="presParOf" srcId="{4A1CA2E6-E024-4966-B480-3026BB1C8663}" destId="{BEB820BC-F024-4910-883A-5BF8B33D6723}" srcOrd="0" destOrd="0" presId="urn:microsoft.com/office/officeart/2008/layout/VerticalCurvedList"/>
    <dgm:cxn modelId="{26374794-025C-4824-AB7A-1BA926BB5C05}" type="presParOf" srcId="{4A1CA2E6-E024-4966-B480-3026BB1C8663}" destId="{C440EC7D-59CE-4AE1-9ACF-0B550B785BC8}" srcOrd="1" destOrd="0" presId="urn:microsoft.com/office/officeart/2008/layout/VerticalCurvedList"/>
    <dgm:cxn modelId="{672B1D90-CE73-419D-A013-21B65DD4B528}" type="presParOf" srcId="{4A1CA2E6-E024-4966-B480-3026BB1C8663}" destId="{E1BE4C66-4C9C-4BD7-BA39-FE84DD45E6EA}" srcOrd="2" destOrd="0" presId="urn:microsoft.com/office/officeart/2008/layout/VerticalCurvedList"/>
    <dgm:cxn modelId="{444A167B-720B-4353-B099-31A3F49C8149}" type="presParOf" srcId="{4A1CA2E6-E024-4966-B480-3026BB1C8663}" destId="{C00F5B4F-D87A-41CC-ABAC-C6792D7EE62B}" srcOrd="3" destOrd="0" presId="urn:microsoft.com/office/officeart/2008/layout/VerticalCurvedList"/>
    <dgm:cxn modelId="{74E19744-F0CA-444A-BD7D-28F9941947B9}" type="presParOf" srcId="{48F55598-5C51-4F1C-BC8D-4FE9A5CF0570}" destId="{EF937142-A12A-4C3E-81E2-C7DEFC36D6BA}" srcOrd="1" destOrd="0" presId="urn:microsoft.com/office/officeart/2008/layout/VerticalCurvedList"/>
    <dgm:cxn modelId="{30D4F097-F26C-4AAF-B38C-C770CC43D5E9}" type="presParOf" srcId="{48F55598-5C51-4F1C-BC8D-4FE9A5CF0570}" destId="{6B87F46F-809B-4DC8-BA5D-16ACA28445F4}" srcOrd="2" destOrd="0" presId="urn:microsoft.com/office/officeart/2008/layout/VerticalCurvedList"/>
    <dgm:cxn modelId="{4CEDDE76-9F81-4BC4-AEB7-5BC836900B1B}" type="presParOf" srcId="{6B87F46F-809B-4DC8-BA5D-16ACA28445F4}" destId="{DBE3EFC8-4EEE-4E55-8D73-CC0FBA5F28D4}" srcOrd="0" destOrd="0" presId="urn:microsoft.com/office/officeart/2008/layout/VerticalCurvedList"/>
    <dgm:cxn modelId="{2BF86AA7-0FC4-4570-998C-3884663E9ED5}" type="presParOf" srcId="{48F55598-5C51-4F1C-BC8D-4FE9A5CF0570}" destId="{4B8D464B-9F86-4245-9168-BFDA9CA87A17}" srcOrd="3" destOrd="0" presId="urn:microsoft.com/office/officeart/2008/layout/VerticalCurvedList"/>
    <dgm:cxn modelId="{8487ED51-2767-4AF4-852B-A5C3ABE6EF2D}" type="presParOf" srcId="{48F55598-5C51-4F1C-BC8D-4FE9A5CF0570}" destId="{7BFBCCC0-C647-4E8F-BDEC-B2F0540DCD6B}" srcOrd="4" destOrd="0" presId="urn:microsoft.com/office/officeart/2008/layout/VerticalCurvedList"/>
    <dgm:cxn modelId="{C7715F45-614E-4568-B60C-2D27D285D2D2}" type="presParOf" srcId="{7BFBCCC0-C647-4E8F-BDEC-B2F0540DCD6B}" destId="{4F9DE48F-7FDE-4321-B963-2ABE33BC0743}" srcOrd="0" destOrd="0" presId="urn:microsoft.com/office/officeart/2008/layout/VerticalCurvedList"/>
    <dgm:cxn modelId="{0112D218-7164-460A-8C2B-4152200EF410}" type="presParOf" srcId="{48F55598-5C51-4F1C-BC8D-4FE9A5CF0570}" destId="{46102A31-322B-4CE1-8B88-97C9B40FA9A2}" srcOrd="5" destOrd="0" presId="urn:microsoft.com/office/officeart/2008/layout/VerticalCurvedList"/>
    <dgm:cxn modelId="{4A73B1F7-801F-486A-A278-9EB9D683E27E}" type="presParOf" srcId="{48F55598-5C51-4F1C-BC8D-4FE9A5CF0570}" destId="{8B2DD268-A1F7-4D01-9ADF-05BB11F7BA14}" srcOrd="6" destOrd="0" presId="urn:microsoft.com/office/officeart/2008/layout/VerticalCurvedList"/>
    <dgm:cxn modelId="{18EC4899-3D02-4DE2-9AD5-45407603286B}" type="presParOf" srcId="{8B2DD268-A1F7-4D01-9ADF-05BB11F7BA14}" destId="{D840C100-C013-4236-BB65-32F3D5200363}" srcOrd="0" destOrd="0" presId="urn:microsoft.com/office/officeart/2008/layout/VerticalCurvedList"/>
    <dgm:cxn modelId="{C9863BB9-2DC7-4571-9A4E-C8DACA46AFBC}" type="presParOf" srcId="{48F55598-5C51-4F1C-BC8D-4FE9A5CF0570}" destId="{7F0A6289-0073-4B84-BE68-5694E64368D4}" srcOrd="7" destOrd="0" presId="urn:microsoft.com/office/officeart/2008/layout/VerticalCurvedList"/>
    <dgm:cxn modelId="{A612D202-6E00-4D00-9393-454F090F5763}" type="presParOf" srcId="{48F55598-5C51-4F1C-BC8D-4FE9A5CF0570}" destId="{7BB7C0FE-B846-4453-BE2E-57B10F3F9C08}" srcOrd="8" destOrd="0" presId="urn:microsoft.com/office/officeart/2008/layout/VerticalCurvedList"/>
    <dgm:cxn modelId="{841DF730-D6CA-4AD4-ACDA-FFC4F27E437F}" type="presParOf" srcId="{7BB7C0FE-B846-4453-BE2E-57B10F3F9C08}" destId="{27A15270-00A5-4E66-8D1A-5D0306D1B3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DA730D-35E8-4A3F-BAA0-AC313313F210}"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zh-TW" altLang="en-US"/>
        </a:p>
      </dgm:t>
    </dgm:pt>
    <dgm:pt modelId="{DA91B7C9-2298-4EEB-8102-D01180935291}">
      <dgm:prSet phldrT="[文字]"/>
      <dgm:spPr>
        <a:solidFill>
          <a:srgbClr val="00B050"/>
        </a:solidFill>
      </dgm:spPr>
      <dgm:t>
        <a:bodyPr/>
        <a:lstStyle/>
        <a:p>
          <a:r>
            <a:rPr lang="en-US" dirty="0" smtClean="0"/>
            <a:t>Capabilities</a:t>
          </a:r>
          <a:endParaRPr lang="zh-TW" altLang="en-US" dirty="0"/>
        </a:p>
      </dgm:t>
    </dgm:pt>
    <dgm:pt modelId="{001F5625-D4D9-4155-AD02-7D75F8ADDF7C}" type="parTrans" cxnId="{0CFCB56E-1EDE-4278-859A-72E1C350AE22}">
      <dgm:prSet/>
      <dgm:spPr/>
      <dgm:t>
        <a:bodyPr/>
        <a:lstStyle/>
        <a:p>
          <a:endParaRPr lang="zh-TW" altLang="en-US"/>
        </a:p>
      </dgm:t>
    </dgm:pt>
    <dgm:pt modelId="{9546E978-5761-471D-99D9-B080C3C1C88C}" type="sibTrans" cxnId="{0CFCB56E-1EDE-4278-859A-72E1C350AE22}">
      <dgm:prSet/>
      <dgm:spPr/>
      <dgm:t>
        <a:bodyPr/>
        <a:lstStyle/>
        <a:p>
          <a:endParaRPr lang="zh-TW" altLang="en-US"/>
        </a:p>
      </dgm:t>
    </dgm:pt>
    <dgm:pt modelId="{B3E2C685-7631-4FD1-828D-2631C9861BB8}">
      <dgm:prSet phldrT="[文字]" custT="1"/>
      <dgm:spPr>
        <a:solidFill>
          <a:srgbClr val="0070C0"/>
        </a:solidFill>
      </dgm:spPr>
      <dgm:t>
        <a:bodyPr/>
        <a:lstStyle/>
        <a:p>
          <a:r>
            <a:rPr lang="zh-TW" altLang="en-US" sz="3600" dirty="0" smtClean="0"/>
            <a:t>流程</a:t>
          </a:r>
          <a:endParaRPr lang="en-US" altLang="zh-TW" sz="3600" dirty="0" smtClean="0"/>
        </a:p>
        <a:p>
          <a:r>
            <a:rPr lang="zh-TW" altLang="en-US" sz="3600" dirty="0" smtClean="0"/>
            <a:t>基礎設施</a:t>
          </a:r>
          <a:endParaRPr lang="zh-TW" altLang="en-US" sz="3600" dirty="0"/>
        </a:p>
      </dgm:t>
    </dgm:pt>
    <dgm:pt modelId="{7DF55C72-C808-4551-B9FF-C431529701DF}" type="parTrans" cxnId="{518BAC58-86C8-48B7-8AA3-116A4D03E16C}">
      <dgm:prSet/>
      <dgm:spPr/>
      <dgm:t>
        <a:bodyPr/>
        <a:lstStyle/>
        <a:p>
          <a:endParaRPr lang="zh-TW" altLang="en-US"/>
        </a:p>
      </dgm:t>
    </dgm:pt>
    <dgm:pt modelId="{FE8B2ACF-A0C0-4780-A0E7-E52F070BC6E8}" type="sibTrans" cxnId="{518BAC58-86C8-48B7-8AA3-116A4D03E16C}">
      <dgm:prSet/>
      <dgm:spPr/>
      <dgm:t>
        <a:bodyPr/>
        <a:lstStyle/>
        <a:p>
          <a:endParaRPr lang="zh-TW" altLang="en-US"/>
        </a:p>
      </dgm:t>
    </dgm:pt>
    <dgm:pt modelId="{59BE69C4-D35F-4CF0-8CD4-F767101C32A7}">
      <dgm:prSet phldrT="[文字]" custT="1"/>
      <dgm:spPr>
        <a:solidFill>
          <a:srgbClr val="C00000">
            <a:alpha val="76667"/>
          </a:srgbClr>
        </a:solidFill>
      </dgm:spPr>
      <dgm:t>
        <a:bodyPr/>
        <a:lstStyle/>
        <a:p>
          <a:r>
            <a:rPr lang="zh-TW" altLang="en-US" sz="3600" dirty="0" smtClean="0"/>
            <a:t>人員</a:t>
          </a:r>
          <a:endParaRPr lang="en-US" altLang="zh-TW" sz="3600" dirty="0" smtClean="0"/>
        </a:p>
        <a:p>
          <a:r>
            <a:rPr lang="zh-TW" altLang="en-US" sz="3600" dirty="0" smtClean="0"/>
            <a:t>合作夥伴</a:t>
          </a:r>
          <a:endParaRPr lang="zh-TW" altLang="en-US" sz="3600" dirty="0"/>
        </a:p>
      </dgm:t>
    </dgm:pt>
    <dgm:pt modelId="{66971ED9-F8FA-4B41-AE13-7ACC1AFCBA18}" type="parTrans" cxnId="{C1D862A2-98F8-4EDE-B04D-2E32716AF186}">
      <dgm:prSet/>
      <dgm:spPr/>
      <dgm:t>
        <a:bodyPr/>
        <a:lstStyle/>
        <a:p>
          <a:endParaRPr lang="zh-TW" altLang="en-US"/>
        </a:p>
      </dgm:t>
    </dgm:pt>
    <dgm:pt modelId="{9929F721-EEF1-4885-ADDD-C5D49A7BF637}" type="sibTrans" cxnId="{C1D862A2-98F8-4EDE-B04D-2E32716AF186}">
      <dgm:prSet/>
      <dgm:spPr/>
      <dgm:t>
        <a:bodyPr/>
        <a:lstStyle/>
        <a:p>
          <a:endParaRPr lang="zh-TW" altLang="en-US"/>
        </a:p>
      </dgm:t>
    </dgm:pt>
    <dgm:pt modelId="{CC1D4273-1A1B-4B4C-AE7C-E5B605EB98C3}">
      <dgm:prSet phldrT="[文字]" custT="1"/>
      <dgm:spPr>
        <a:solidFill>
          <a:srgbClr val="002060"/>
        </a:solidFill>
      </dgm:spPr>
      <dgm:t>
        <a:bodyPr/>
        <a:lstStyle/>
        <a:p>
          <a:r>
            <a:rPr lang="zh-TW" altLang="en-US" sz="3600" dirty="0" smtClean="0"/>
            <a:t>組織</a:t>
          </a:r>
          <a:endParaRPr lang="en-US" altLang="zh-TW" sz="3600" dirty="0" smtClean="0"/>
        </a:p>
        <a:p>
          <a:r>
            <a:rPr lang="zh-TW" altLang="en-US" sz="3600" dirty="0" smtClean="0"/>
            <a:t>文化</a:t>
          </a:r>
          <a:endParaRPr lang="zh-TW" altLang="en-US" sz="3600" dirty="0"/>
        </a:p>
      </dgm:t>
    </dgm:pt>
    <dgm:pt modelId="{9C39477F-D603-4193-BDFA-2A27423FE778}" type="parTrans" cxnId="{36A63841-DC55-45C9-ACED-0DA7CBB36562}">
      <dgm:prSet/>
      <dgm:spPr/>
      <dgm:t>
        <a:bodyPr/>
        <a:lstStyle/>
        <a:p>
          <a:endParaRPr lang="zh-TW" altLang="en-US"/>
        </a:p>
      </dgm:t>
    </dgm:pt>
    <dgm:pt modelId="{66FC5F21-72A9-42AF-AF8A-0C32D9610C0C}" type="sibTrans" cxnId="{36A63841-DC55-45C9-ACED-0DA7CBB36562}">
      <dgm:prSet/>
      <dgm:spPr/>
      <dgm:t>
        <a:bodyPr/>
        <a:lstStyle/>
        <a:p>
          <a:endParaRPr lang="zh-TW" altLang="en-US"/>
        </a:p>
      </dgm:t>
    </dgm:pt>
    <dgm:pt modelId="{E9F71371-8846-4AD5-B495-470A689D4A9F}">
      <dgm:prSet phldrT="[文字]" custT="1"/>
      <dgm:spPr>
        <a:solidFill>
          <a:schemeClr val="tx1">
            <a:lumMod val="95000"/>
            <a:lumOff val="5000"/>
            <a:alpha val="50000"/>
          </a:schemeClr>
        </a:solidFill>
      </dgm:spPr>
      <dgm:t>
        <a:bodyPr/>
        <a:lstStyle/>
        <a:p>
          <a:r>
            <a:rPr lang="zh-TW" altLang="en-US" sz="3600" dirty="0" smtClean="0"/>
            <a:t>領導</a:t>
          </a:r>
          <a:endParaRPr lang="en-US" altLang="zh-TW" sz="3600" dirty="0" smtClean="0"/>
        </a:p>
        <a:p>
          <a:r>
            <a:rPr lang="zh-TW" altLang="en-US" sz="3600" dirty="0" smtClean="0"/>
            <a:t>管理</a:t>
          </a:r>
          <a:endParaRPr lang="zh-TW" altLang="en-US" sz="3600" dirty="0"/>
        </a:p>
      </dgm:t>
    </dgm:pt>
    <dgm:pt modelId="{E3FDEFC1-DC6C-4062-A5EB-320E11347D28}" type="parTrans" cxnId="{BF4CEE2A-0587-4837-BC2E-D8C4D503558B}">
      <dgm:prSet/>
      <dgm:spPr/>
      <dgm:t>
        <a:bodyPr/>
        <a:lstStyle/>
        <a:p>
          <a:endParaRPr lang="zh-TW" altLang="en-US"/>
        </a:p>
      </dgm:t>
    </dgm:pt>
    <dgm:pt modelId="{A727DED0-78F4-411D-B7A7-93BDFAD93CA3}" type="sibTrans" cxnId="{BF4CEE2A-0587-4837-BC2E-D8C4D503558B}">
      <dgm:prSet/>
      <dgm:spPr/>
      <dgm:t>
        <a:bodyPr/>
        <a:lstStyle/>
        <a:p>
          <a:endParaRPr lang="zh-TW" altLang="en-US"/>
        </a:p>
      </dgm:t>
    </dgm:pt>
    <dgm:pt modelId="{B448EA90-E592-4693-9525-D33E4FBA7BA9}" type="pres">
      <dgm:prSet presAssocID="{8DDA730D-35E8-4A3F-BAA0-AC313313F210}" presName="diagram" presStyleCnt="0">
        <dgm:presLayoutVars>
          <dgm:chMax val="1"/>
          <dgm:dir/>
          <dgm:animLvl val="ctr"/>
          <dgm:resizeHandles val="exact"/>
        </dgm:presLayoutVars>
      </dgm:prSet>
      <dgm:spPr/>
      <dgm:t>
        <a:bodyPr/>
        <a:lstStyle/>
        <a:p>
          <a:endParaRPr lang="zh-TW" altLang="en-US"/>
        </a:p>
      </dgm:t>
    </dgm:pt>
    <dgm:pt modelId="{98D87A5B-8568-4870-861F-089B366538A8}" type="pres">
      <dgm:prSet presAssocID="{8DDA730D-35E8-4A3F-BAA0-AC313313F210}" presName="matrix" presStyleCnt="0"/>
      <dgm:spPr/>
    </dgm:pt>
    <dgm:pt modelId="{B75444D4-F2A0-4078-8857-7E2D2BFDC6F5}" type="pres">
      <dgm:prSet presAssocID="{8DDA730D-35E8-4A3F-BAA0-AC313313F210}" presName="tile1" presStyleLbl="node1" presStyleIdx="0" presStyleCnt="4"/>
      <dgm:spPr/>
      <dgm:t>
        <a:bodyPr/>
        <a:lstStyle/>
        <a:p>
          <a:endParaRPr lang="zh-TW" altLang="en-US"/>
        </a:p>
      </dgm:t>
    </dgm:pt>
    <dgm:pt modelId="{B25F52C8-7153-48C0-BF12-20A693CB2B3F}" type="pres">
      <dgm:prSet presAssocID="{8DDA730D-35E8-4A3F-BAA0-AC313313F210}" presName="tile1text" presStyleLbl="node1" presStyleIdx="0" presStyleCnt="4">
        <dgm:presLayoutVars>
          <dgm:chMax val="0"/>
          <dgm:chPref val="0"/>
          <dgm:bulletEnabled val="1"/>
        </dgm:presLayoutVars>
      </dgm:prSet>
      <dgm:spPr/>
      <dgm:t>
        <a:bodyPr/>
        <a:lstStyle/>
        <a:p>
          <a:endParaRPr lang="zh-TW" altLang="en-US"/>
        </a:p>
      </dgm:t>
    </dgm:pt>
    <dgm:pt modelId="{FB95418E-DD70-4BAC-B8C4-B40683D8713C}" type="pres">
      <dgm:prSet presAssocID="{8DDA730D-35E8-4A3F-BAA0-AC313313F210}" presName="tile2" presStyleLbl="node1" presStyleIdx="1" presStyleCnt="4"/>
      <dgm:spPr/>
      <dgm:t>
        <a:bodyPr/>
        <a:lstStyle/>
        <a:p>
          <a:endParaRPr lang="zh-TW" altLang="en-US"/>
        </a:p>
      </dgm:t>
    </dgm:pt>
    <dgm:pt modelId="{04261E5D-5CBE-4FA2-895F-026EE5E4F5D4}" type="pres">
      <dgm:prSet presAssocID="{8DDA730D-35E8-4A3F-BAA0-AC313313F210}" presName="tile2text" presStyleLbl="node1" presStyleIdx="1" presStyleCnt="4">
        <dgm:presLayoutVars>
          <dgm:chMax val="0"/>
          <dgm:chPref val="0"/>
          <dgm:bulletEnabled val="1"/>
        </dgm:presLayoutVars>
      </dgm:prSet>
      <dgm:spPr/>
      <dgm:t>
        <a:bodyPr/>
        <a:lstStyle/>
        <a:p>
          <a:endParaRPr lang="zh-TW" altLang="en-US"/>
        </a:p>
      </dgm:t>
    </dgm:pt>
    <dgm:pt modelId="{DEE5B38B-9C89-4983-9370-563B26B11EEB}" type="pres">
      <dgm:prSet presAssocID="{8DDA730D-35E8-4A3F-BAA0-AC313313F210}" presName="tile3" presStyleLbl="node1" presStyleIdx="2" presStyleCnt="4"/>
      <dgm:spPr/>
      <dgm:t>
        <a:bodyPr/>
        <a:lstStyle/>
        <a:p>
          <a:endParaRPr lang="zh-TW" altLang="en-US"/>
        </a:p>
      </dgm:t>
    </dgm:pt>
    <dgm:pt modelId="{4EB11419-AA74-4E03-BBF7-ACA384E9116A}" type="pres">
      <dgm:prSet presAssocID="{8DDA730D-35E8-4A3F-BAA0-AC313313F210}" presName="tile3text" presStyleLbl="node1" presStyleIdx="2" presStyleCnt="4">
        <dgm:presLayoutVars>
          <dgm:chMax val="0"/>
          <dgm:chPref val="0"/>
          <dgm:bulletEnabled val="1"/>
        </dgm:presLayoutVars>
      </dgm:prSet>
      <dgm:spPr/>
      <dgm:t>
        <a:bodyPr/>
        <a:lstStyle/>
        <a:p>
          <a:endParaRPr lang="zh-TW" altLang="en-US"/>
        </a:p>
      </dgm:t>
    </dgm:pt>
    <dgm:pt modelId="{2177D084-606E-423A-BF0C-AA5075552D19}" type="pres">
      <dgm:prSet presAssocID="{8DDA730D-35E8-4A3F-BAA0-AC313313F210}" presName="tile4" presStyleLbl="node1" presStyleIdx="3" presStyleCnt="4"/>
      <dgm:spPr/>
      <dgm:t>
        <a:bodyPr/>
        <a:lstStyle/>
        <a:p>
          <a:endParaRPr lang="zh-TW" altLang="en-US"/>
        </a:p>
      </dgm:t>
    </dgm:pt>
    <dgm:pt modelId="{C3491117-EBDF-4C69-83AF-E7B2CC959846}" type="pres">
      <dgm:prSet presAssocID="{8DDA730D-35E8-4A3F-BAA0-AC313313F210}" presName="tile4text" presStyleLbl="node1" presStyleIdx="3" presStyleCnt="4">
        <dgm:presLayoutVars>
          <dgm:chMax val="0"/>
          <dgm:chPref val="0"/>
          <dgm:bulletEnabled val="1"/>
        </dgm:presLayoutVars>
      </dgm:prSet>
      <dgm:spPr/>
      <dgm:t>
        <a:bodyPr/>
        <a:lstStyle/>
        <a:p>
          <a:endParaRPr lang="zh-TW" altLang="en-US"/>
        </a:p>
      </dgm:t>
    </dgm:pt>
    <dgm:pt modelId="{71EE83B3-C7CE-4BA5-A751-EF5663E09579}" type="pres">
      <dgm:prSet presAssocID="{8DDA730D-35E8-4A3F-BAA0-AC313313F210}" presName="centerTile" presStyleLbl="fgShp" presStyleIdx="0" presStyleCnt="1">
        <dgm:presLayoutVars>
          <dgm:chMax val="0"/>
          <dgm:chPref val="0"/>
        </dgm:presLayoutVars>
      </dgm:prSet>
      <dgm:spPr/>
      <dgm:t>
        <a:bodyPr/>
        <a:lstStyle/>
        <a:p>
          <a:endParaRPr lang="zh-TW" altLang="en-US"/>
        </a:p>
      </dgm:t>
    </dgm:pt>
  </dgm:ptLst>
  <dgm:cxnLst>
    <dgm:cxn modelId="{7AB5E18F-2A32-4A52-9BDE-AB0B340A55F6}" type="presOf" srcId="{59BE69C4-D35F-4CF0-8CD4-F767101C32A7}" destId="{04261E5D-5CBE-4FA2-895F-026EE5E4F5D4}" srcOrd="1" destOrd="0" presId="urn:microsoft.com/office/officeart/2005/8/layout/matrix1"/>
    <dgm:cxn modelId="{A9B419D6-1BE1-44F1-A0DC-8780B0B8CEB2}" type="presOf" srcId="{DA91B7C9-2298-4EEB-8102-D01180935291}" destId="{71EE83B3-C7CE-4BA5-A751-EF5663E09579}" srcOrd="0" destOrd="0" presId="urn:microsoft.com/office/officeart/2005/8/layout/matrix1"/>
    <dgm:cxn modelId="{D7DBC4D2-DF24-4EBD-96B4-E249A4988848}" type="presOf" srcId="{E9F71371-8846-4AD5-B495-470A689D4A9F}" destId="{C3491117-EBDF-4C69-83AF-E7B2CC959846}" srcOrd="1" destOrd="0" presId="urn:microsoft.com/office/officeart/2005/8/layout/matrix1"/>
    <dgm:cxn modelId="{C12969DC-4F9C-4F51-B4FF-A92AD366CE63}" type="presOf" srcId="{B3E2C685-7631-4FD1-828D-2631C9861BB8}" destId="{B75444D4-F2A0-4078-8857-7E2D2BFDC6F5}" srcOrd="0" destOrd="0" presId="urn:microsoft.com/office/officeart/2005/8/layout/matrix1"/>
    <dgm:cxn modelId="{71FEDB23-06F5-4979-994F-D572E7AB4668}" type="presOf" srcId="{E9F71371-8846-4AD5-B495-470A689D4A9F}" destId="{2177D084-606E-423A-BF0C-AA5075552D19}" srcOrd="0" destOrd="0" presId="urn:microsoft.com/office/officeart/2005/8/layout/matrix1"/>
    <dgm:cxn modelId="{898C4803-1F8A-4E19-8A78-425A0C95042E}" type="presOf" srcId="{CC1D4273-1A1B-4B4C-AE7C-E5B605EB98C3}" destId="{DEE5B38B-9C89-4983-9370-563B26B11EEB}" srcOrd="0" destOrd="0" presId="urn:microsoft.com/office/officeart/2005/8/layout/matrix1"/>
    <dgm:cxn modelId="{324A55C9-A763-4D3B-B14B-549202BF6A89}" type="presOf" srcId="{59BE69C4-D35F-4CF0-8CD4-F767101C32A7}" destId="{FB95418E-DD70-4BAC-B8C4-B40683D8713C}" srcOrd="0" destOrd="0" presId="urn:microsoft.com/office/officeart/2005/8/layout/matrix1"/>
    <dgm:cxn modelId="{36A63841-DC55-45C9-ACED-0DA7CBB36562}" srcId="{DA91B7C9-2298-4EEB-8102-D01180935291}" destId="{CC1D4273-1A1B-4B4C-AE7C-E5B605EB98C3}" srcOrd="2" destOrd="0" parTransId="{9C39477F-D603-4193-BDFA-2A27423FE778}" sibTransId="{66FC5F21-72A9-42AF-AF8A-0C32D9610C0C}"/>
    <dgm:cxn modelId="{0CFCB56E-1EDE-4278-859A-72E1C350AE22}" srcId="{8DDA730D-35E8-4A3F-BAA0-AC313313F210}" destId="{DA91B7C9-2298-4EEB-8102-D01180935291}" srcOrd="0" destOrd="0" parTransId="{001F5625-D4D9-4155-AD02-7D75F8ADDF7C}" sibTransId="{9546E978-5761-471D-99D9-B080C3C1C88C}"/>
    <dgm:cxn modelId="{C1D862A2-98F8-4EDE-B04D-2E32716AF186}" srcId="{DA91B7C9-2298-4EEB-8102-D01180935291}" destId="{59BE69C4-D35F-4CF0-8CD4-F767101C32A7}" srcOrd="1" destOrd="0" parTransId="{66971ED9-F8FA-4B41-AE13-7ACC1AFCBA18}" sibTransId="{9929F721-EEF1-4885-ADDD-C5D49A7BF637}"/>
    <dgm:cxn modelId="{6F4C435A-28A0-48AE-B99D-E057512A95F2}" type="presOf" srcId="{8DDA730D-35E8-4A3F-BAA0-AC313313F210}" destId="{B448EA90-E592-4693-9525-D33E4FBA7BA9}" srcOrd="0" destOrd="0" presId="urn:microsoft.com/office/officeart/2005/8/layout/matrix1"/>
    <dgm:cxn modelId="{BF4CEE2A-0587-4837-BC2E-D8C4D503558B}" srcId="{DA91B7C9-2298-4EEB-8102-D01180935291}" destId="{E9F71371-8846-4AD5-B495-470A689D4A9F}" srcOrd="3" destOrd="0" parTransId="{E3FDEFC1-DC6C-4062-A5EB-320E11347D28}" sibTransId="{A727DED0-78F4-411D-B7A7-93BDFAD93CA3}"/>
    <dgm:cxn modelId="{5B145C2E-9674-40DA-8053-F84AB1A77E13}" type="presOf" srcId="{CC1D4273-1A1B-4B4C-AE7C-E5B605EB98C3}" destId="{4EB11419-AA74-4E03-BBF7-ACA384E9116A}" srcOrd="1" destOrd="0" presId="urn:microsoft.com/office/officeart/2005/8/layout/matrix1"/>
    <dgm:cxn modelId="{518BAC58-86C8-48B7-8AA3-116A4D03E16C}" srcId="{DA91B7C9-2298-4EEB-8102-D01180935291}" destId="{B3E2C685-7631-4FD1-828D-2631C9861BB8}" srcOrd="0" destOrd="0" parTransId="{7DF55C72-C808-4551-B9FF-C431529701DF}" sibTransId="{FE8B2ACF-A0C0-4780-A0E7-E52F070BC6E8}"/>
    <dgm:cxn modelId="{2C213E29-CAC3-4E51-8951-E620603F3124}" type="presOf" srcId="{B3E2C685-7631-4FD1-828D-2631C9861BB8}" destId="{B25F52C8-7153-48C0-BF12-20A693CB2B3F}" srcOrd="1" destOrd="0" presId="urn:microsoft.com/office/officeart/2005/8/layout/matrix1"/>
    <dgm:cxn modelId="{2B0CB1B4-B6DF-4041-BD12-D34273A7A47E}" type="presParOf" srcId="{B448EA90-E592-4693-9525-D33E4FBA7BA9}" destId="{98D87A5B-8568-4870-861F-089B366538A8}" srcOrd="0" destOrd="0" presId="urn:microsoft.com/office/officeart/2005/8/layout/matrix1"/>
    <dgm:cxn modelId="{71A1D5D6-134C-45F4-8C11-8427F9B20A58}" type="presParOf" srcId="{98D87A5B-8568-4870-861F-089B366538A8}" destId="{B75444D4-F2A0-4078-8857-7E2D2BFDC6F5}" srcOrd="0" destOrd="0" presId="urn:microsoft.com/office/officeart/2005/8/layout/matrix1"/>
    <dgm:cxn modelId="{7A4F20B6-E48B-408A-951C-671CC581DC10}" type="presParOf" srcId="{98D87A5B-8568-4870-861F-089B366538A8}" destId="{B25F52C8-7153-48C0-BF12-20A693CB2B3F}" srcOrd="1" destOrd="0" presId="urn:microsoft.com/office/officeart/2005/8/layout/matrix1"/>
    <dgm:cxn modelId="{50A3E037-4F0E-4535-98B3-ED13F60BC048}" type="presParOf" srcId="{98D87A5B-8568-4870-861F-089B366538A8}" destId="{FB95418E-DD70-4BAC-B8C4-B40683D8713C}" srcOrd="2" destOrd="0" presId="urn:microsoft.com/office/officeart/2005/8/layout/matrix1"/>
    <dgm:cxn modelId="{3176DAAD-75E9-4AB5-8B82-5A8174B1CDFE}" type="presParOf" srcId="{98D87A5B-8568-4870-861F-089B366538A8}" destId="{04261E5D-5CBE-4FA2-895F-026EE5E4F5D4}" srcOrd="3" destOrd="0" presId="urn:microsoft.com/office/officeart/2005/8/layout/matrix1"/>
    <dgm:cxn modelId="{71B01E6E-2900-4055-AA38-EB0DF6AD9DFD}" type="presParOf" srcId="{98D87A5B-8568-4870-861F-089B366538A8}" destId="{DEE5B38B-9C89-4983-9370-563B26B11EEB}" srcOrd="4" destOrd="0" presId="urn:microsoft.com/office/officeart/2005/8/layout/matrix1"/>
    <dgm:cxn modelId="{069ABCC5-1E58-49E3-992A-55D109DC2B12}" type="presParOf" srcId="{98D87A5B-8568-4870-861F-089B366538A8}" destId="{4EB11419-AA74-4E03-BBF7-ACA384E9116A}" srcOrd="5" destOrd="0" presId="urn:microsoft.com/office/officeart/2005/8/layout/matrix1"/>
    <dgm:cxn modelId="{C9F48F1F-F867-4657-BE21-411ED819DA24}" type="presParOf" srcId="{98D87A5B-8568-4870-861F-089B366538A8}" destId="{2177D084-606E-423A-BF0C-AA5075552D19}" srcOrd="6" destOrd="0" presId="urn:microsoft.com/office/officeart/2005/8/layout/matrix1"/>
    <dgm:cxn modelId="{D18E15FF-897E-45A2-B858-374AB2C8832F}" type="presParOf" srcId="{98D87A5B-8568-4870-861F-089B366538A8}" destId="{C3491117-EBDF-4C69-83AF-E7B2CC959846}" srcOrd="7" destOrd="0" presId="urn:microsoft.com/office/officeart/2005/8/layout/matrix1"/>
    <dgm:cxn modelId="{AFAB7701-2D98-4552-961C-2F91C8D6F6F8}" type="presParOf" srcId="{B448EA90-E592-4693-9525-D33E4FBA7BA9}" destId="{71EE83B3-C7CE-4BA5-A751-EF5663E0957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DA730D-35E8-4A3F-BAA0-AC313313F210}"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zh-TW" altLang="en-US"/>
        </a:p>
      </dgm:t>
    </dgm:pt>
    <dgm:pt modelId="{DA91B7C9-2298-4EEB-8102-D01180935291}">
      <dgm:prSet phldrT="[文字]"/>
      <dgm:spPr>
        <a:solidFill>
          <a:srgbClr val="00B050"/>
        </a:solidFill>
      </dgm:spPr>
      <dgm:t>
        <a:bodyPr/>
        <a:lstStyle/>
        <a:p>
          <a:r>
            <a:rPr lang="en-US" dirty="0" smtClean="0"/>
            <a:t>Capabilities</a:t>
          </a:r>
          <a:endParaRPr lang="zh-TW" altLang="en-US" dirty="0"/>
        </a:p>
      </dgm:t>
    </dgm:pt>
    <dgm:pt modelId="{001F5625-D4D9-4155-AD02-7D75F8ADDF7C}" type="parTrans" cxnId="{0CFCB56E-1EDE-4278-859A-72E1C350AE22}">
      <dgm:prSet/>
      <dgm:spPr/>
      <dgm:t>
        <a:bodyPr/>
        <a:lstStyle/>
        <a:p>
          <a:endParaRPr lang="zh-TW" altLang="en-US"/>
        </a:p>
      </dgm:t>
    </dgm:pt>
    <dgm:pt modelId="{9546E978-5761-471D-99D9-B080C3C1C88C}" type="sibTrans" cxnId="{0CFCB56E-1EDE-4278-859A-72E1C350AE22}">
      <dgm:prSet/>
      <dgm:spPr/>
      <dgm:t>
        <a:bodyPr/>
        <a:lstStyle/>
        <a:p>
          <a:endParaRPr lang="zh-TW" altLang="en-US"/>
        </a:p>
      </dgm:t>
    </dgm:pt>
    <dgm:pt modelId="{B3E2C685-7631-4FD1-828D-2631C9861BB8}">
      <dgm:prSet phldrT="[文字]" custT="1"/>
      <dgm:spPr>
        <a:solidFill>
          <a:srgbClr val="0070C0"/>
        </a:solidFill>
      </dgm:spPr>
      <dgm:t>
        <a:bodyPr/>
        <a:lstStyle/>
        <a:p>
          <a:r>
            <a:rPr lang="zh-TW" altLang="en-US" sz="1200" dirty="0" smtClean="0"/>
            <a:t>流程</a:t>
          </a:r>
          <a:endParaRPr lang="en-US" altLang="zh-TW" sz="1200" dirty="0" smtClean="0"/>
        </a:p>
        <a:p>
          <a:r>
            <a:rPr lang="zh-TW" altLang="en-US" sz="1200" dirty="0" smtClean="0"/>
            <a:t>基礎設施</a:t>
          </a:r>
          <a:endParaRPr lang="zh-TW" altLang="en-US" sz="1200" dirty="0"/>
        </a:p>
      </dgm:t>
    </dgm:pt>
    <dgm:pt modelId="{7DF55C72-C808-4551-B9FF-C431529701DF}" type="parTrans" cxnId="{518BAC58-86C8-48B7-8AA3-116A4D03E16C}">
      <dgm:prSet/>
      <dgm:spPr/>
      <dgm:t>
        <a:bodyPr/>
        <a:lstStyle/>
        <a:p>
          <a:endParaRPr lang="zh-TW" altLang="en-US"/>
        </a:p>
      </dgm:t>
    </dgm:pt>
    <dgm:pt modelId="{FE8B2ACF-A0C0-4780-A0E7-E52F070BC6E8}" type="sibTrans" cxnId="{518BAC58-86C8-48B7-8AA3-116A4D03E16C}">
      <dgm:prSet/>
      <dgm:spPr/>
      <dgm:t>
        <a:bodyPr/>
        <a:lstStyle/>
        <a:p>
          <a:endParaRPr lang="zh-TW" altLang="en-US"/>
        </a:p>
      </dgm:t>
    </dgm:pt>
    <dgm:pt modelId="{59BE69C4-D35F-4CF0-8CD4-F767101C32A7}">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人員</a:t>
          </a:r>
          <a:endParaRPr lang="en-US" altLang="zh-TW" sz="1200" dirty="0" smtClean="0"/>
        </a:p>
        <a:p>
          <a:r>
            <a:rPr lang="zh-TW" altLang="en-US" sz="1200" dirty="0" smtClean="0"/>
            <a:t>合作夥伴</a:t>
          </a:r>
          <a:endParaRPr lang="zh-TW" altLang="en-US" sz="1200" dirty="0"/>
        </a:p>
      </dgm:t>
    </dgm:pt>
    <dgm:pt modelId="{66971ED9-F8FA-4B41-AE13-7ACC1AFCBA18}" type="parTrans" cxnId="{C1D862A2-98F8-4EDE-B04D-2E32716AF186}">
      <dgm:prSet/>
      <dgm:spPr/>
      <dgm:t>
        <a:bodyPr/>
        <a:lstStyle/>
        <a:p>
          <a:endParaRPr lang="zh-TW" altLang="en-US"/>
        </a:p>
      </dgm:t>
    </dgm:pt>
    <dgm:pt modelId="{9929F721-EEF1-4885-ADDD-C5D49A7BF637}" type="sibTrans" cxnId="{C1D862A2-98F8-4EDE-B04D-2E32716AF186}">
      <dgm:prSet/>
      <dgm:spPr/>
      <dgm:t>
        <a:bodyPr/>
        <a:lstStyle/>
        <a:p>
          <a:endParaRPr lang="zh-TW" altLang="en-US"/>
        </a:p>
      </dgm:t>
    </dgm:pt>
    <dgm:pt modelId="{CC1D4273-1A1B-4B4C-AE7C-E5B605EB98C3}">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組織</a:t>
          </a:r>
          <a:endParaRPr lang="en-US" altLang="zh-TW" sz="1200" dirty="0" smtClean="0"/>
        </a:p>
        <a:p>
          <a:r>
            <a:rPr lang="zh-TW" altLang="en-US" sz="1200" dirty="0" smtClean="0"/>
            <a:t>文化</a:t>
          </a:r>
          <a:endParaRPr lang="zh-TW" altLang="en-US" sz="1200" dirty="0"/>
        </a:p>
      </dgm:t>
    </dgm:pt>
    <dgm:pt modelId="{9C39477F-D603-4193-BDFA-2A27423FE778}" type="parTrans" cxnId="{36A63841-DC55-45C9-ACED-0DA7CBB36562}">
      <dgm:prSet/>
      <dgm:spPr/>
      <dgm:t>
        <a:bodyPr/>
        <a:lstStyle/>
        <a:p>
          <a:endParaRPr lang="zh-TW" altLang="en-US"/>
        </a:p>
      </dgm:t>
    </dgm:pt>
    <dgm:pt modelId="{66FC5F21-72A9-42AF-AF8A-0C32D9610C0C}" type="sibTrans" cxnId="{36A63841-DC55-45C9-ACED-0DA7CBB36562}">
      <dgm:prSet/>
      <dgm:spPr/>
      <dgm:t>
        <a:bodyPr/>
        <a:lstStyle/>
        <a:p>
          <a:endParaRPr lang="zh-TW" altLang="en-US"/>
        </a:p>
      </dgm:t>
    </dgm:pt>
    <dgm:pt modelId="{E9F71371-8846-4AD5-B495-470A689D4A9F}">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領導</a:t>
          </a:r>
          <a:endParaRPr lang="en-US" altLang="zh-TW" sz="1200" dirty="0" smtClean="0"/>
        </a:p>
        <a:p>
          <a:r>
            <a:rPr lang="zh-TW" altLang="en-US" sz="1200" dirty="0" smtClean="0"/>
            <a:t>管理</a:t>
          </a:r>
          <a:endParaRPr lang="zh-TW" altLang="en-US" sz="1200" dirty="0"/>
        </a:p>
      </dgm:t>
    </dgm:pt>
    <dgm:pt modelId="{E3FDEFC1-DC6C-4062-A5EB-320E11347D28}" type="parTrans" cxnId="{BF4CEE2A-0587-4837-BC2E-D8C4D503558B}">
      <dgm:prSet/>
      <dgm:spPr/>
      <dgm:t>
        <a:bodyPr/>
        <a:lstStyle/>
        <a:p>
          <a:endParaRPr lang="zh-TW" altLang="en-US"/>
        </a:p>
      </dgm:t>
    </dgm:pt>
    <dgm:pt modelId="{A727DED0-78F4-411D-B7A7-93BDFAD93CA3}" type="sibTrans" cxnId="{BF4CEE2A-0587-4837-BC2E-D8C4D503558B}">
      <dgm:prSet/>
      <dgm:spPr/>
      <dgm:t>
        <a:bodyPr/>
        <a:lstStyle/>
        <a:p>
          <a:endParaRPr lang="zh-TW" altLang="en-US"/>
        </a:p>
      </dgm:t>
    </dgm:pt>
    <dgm:pt modelId="{B448EA90-E592-4693-9525-D33E4FBA7BA9}" type="pres">
      <dgm:prSet presAssocID="{8DDA730D-35E8-4A3F-BAA0-AC313313F210}" presName="diagram" presStyleCnt="0">
        <dgm:presLayoutVars>
          <dgm:chMax val="1"/>
          <dgm:dir/>
          <dgm:animLvl val="ctr"/>
          <dgm:resizeHandles val="exact"/>
        </dgm:presLayoutVars>
      </dgm:prSet>
      <dgm:spPr/>
      <dgm:t>
        <a:bodyPr/>
        <a:lstStyle/>
        <a:p>
          <a:endParaRPr lang="zh-TW" altLang="en-US"/>
        </a:p>
      </dgm:t>
    </dgm:pt>
    <dgm:pt modelId="{98D87A5B-8568-4870-861F-089B366538A8}" type="pres">
      <dgm:prSet presAssocID="{8DDA730D-35E8-4A3F-BAA0-AC313313F210}" presName="matrix" presStyleCnt="0"/>
      <dgm:spPr/>
    </dgm:pt>
    <dgm:pt modelId="{B75444D4-F2A0-4078-8857-7E2D2BFDC6F5}" type="pres">
      <dgm:prSet presAssocID="{8DDA730D-35E8-4A3F-BAA0-AC313313F210}" presName="tile1" presStyleLbl="node1" presStyleIdx="0" presStyleCnt="4"/>
      <dgm:spPr/>
      <dgm:t>
        <a:bodyPr/>
        <a:lstStyle/>
        <a:p>
          <a:endParaRPr lang="zh-TW" altLang="en-US"/>
        </a:p>
      </dgm:t>
    </dgm:pt>
    <dgm:pt modelId="{B25F52C8-7153-48C0-BF12-20A693CB2B3F}" type="pres">
      <dgm:prSet presAssocID="{8DDA730D-35E8-4A3F-BAA0-AC313313F210}" presName="tile1text" presStyleLbl="node1" presStyleIdx="0" presStyleCnt="4">
        <dgm:presLayoutVars>
          <dgm:chMax val="0"/>
          <dgm:chPref val="0"/>
          <dgm:bulletEnabled val="1"/>
        </dgm:presLayoutVars>
      </dgm:prSet>
      <dgm:spPr/>
      <dgm:t>
        <a:bodyPr/>
        <a:lstStyle/>
        <a:p>
          <a:endParaRPr lang="zh-TW" altLang="en-US"/>
        </a:p>
      </dgm:t>
    </dgm:pt>
    <dgm:pt modelId="{FB95418E-DD70-4BAC-B8C4-B40683D8713C}" type="pres">
      <dgm:prSet presAssocID="{8DDA730D-35E8-4A3F-BAA0-AC313313F210}" presName="tile2" presStyleLbl="node1" presStyleIdx="1" presStyleCnt="4"/>
      <dgm:spPr/>
      <dgm:t>
        <a:bodyPr/>
        <a:lstStyle/>
        <a:p>
          <a:endParaRPr lang="zh-TW" altLang="en-US"/>
        </a:p>
      </dgm:t>
    </dgm:pt>
    <dgm:pt modelId="{04261E5D-5CBE-4FA2-895F-026EE5E4F5D4}" type="pres">
      <dgm:prSet presAssocID="{8DDA730D-35E8-4A3F-BAA0-AC313313F210}" presName="tile2text" presStyleLbl="node1" presStyleIdx="1" presStyleCnt="4">
        <dgm:presLayoutVars>
          <dgm:chMax val="0"/>
          <dgm:chPref val="0"/>
          <dgm:bulletEnabled val="1"/>
        </dgm:presLayoutVars>
      </dgm:prSet>
      <dgm:spPr/>
      <dgm:t>
        <a:bodyPr/>
        <a:lstStyle/>
        <a:p>
          <a:endParaRPr lang="zh-TW" altLang="en-US"/>
        </a:p>
      </dgm:t>
    </dgm:pt>
    <dgm:pt modelId="{DEE5B38B-9C89-4983-9370-563B26B11EEB}" type="pres">
      <dgm:prSet presAssocID="{8DDA730D-35E8-4A3F-BAA0-AC313313F210}" presName="tile3" presStyleLbl="node1" presStyleIdx="2" presStyleCnt="4"/>
      <dgm:spPr/>
      <dgm:t>
        <a:bodyPr/>
        <a:lstStyle/>
        <a:p>
          <a:endParaRPr lang="zh-TW" altLang="en-US"/>
        </a:p>
      </dgm:t>
    </dgm:pt>
    <dgm:pt modelId="{4EB11419-AA74-4E03-BBF7-ACA384E9116A}" type="pres">
      <dgm:prSet presAssocID="{8DDA730D-35E8-4A3F-BAA0-AC313313F210}" presName="tile3text" presStyleLbl="node1" presStyleIdx="2" presStyleCnt="4">
        <dgm:presLayoutVars>
          <dgm:chMax val="0"/>
          <dgm:chPref val="0"/>
          <dgm:bulletEnabled val="1"/>
        </dgm:presLayoutVars>
      </dgm:prSet>
      <dgm:spPr/>
      <dgm:t>
        <a:bodyPr/>
        <a:lstStyle/>
        <a:p>
          <a:endParaRPr lang="zh-TW" altLang="en-US"/>
        </a:p>
      </dgm:t>
    </dgm:pt>
    <dgm:pt modelId="{2177D084-606E-423A-BF0C-AA5075552D19}" type="pres">
      <dgm:prSet presAssocID="{8DDA730D-35E8-4A3F-BAA0-AC313313F210}" presName="tile4" presStyleLbl="node1" presStyleIdx="3" presStyleCnt="4"/>
      <dgm:spPr/>
      <dgm:t>
        <a:bodyPr/>
        <a:lstStyle/>
        <a:p>
          <a:endParaRPr lang="zh-TW" altLang="en-US"/>
        </a:p>
      </dgm:t>
    </dgm:pt>
    <dgm:pt modelId="{C3491117-EBDF-4C69-83AF-E7B2CC959846}" type="pres">
      <dgm:prSet presAssocID="{8DDA730D-35E8-4A3F-BAA0-AC313313F210}" presName="tile4text" presStyleLbl="node1" presStyleIdx="3" presStyleCnt="4">
        <dgm:presLayoutVars>
          <dgm:chMax val="0"/>
          <dgm:chPref val="0"/>
          <dgm:bulletEnabled val="1"/>
        </dgm:presLayoutVars>
      </dgm:prSet>
      <dgm:spPr/>
      <dgm:t>
        <a:bodyPr/>
        <a:lstStyle/>
        <a:p>
          <a:endParaRPr lang="zh-TW" altLang="en-US"/>
        </a:p>
      </dgm:t>
    </dgm:pt>
    <dgm:pt modelId="{71EE83B3-C7CE-4BA5-A751-EF5663E09579}" type="pres">
      <dgm:prSet presAssocID="{8DDA730D-35E8-4A3F-BAA0-AC313313F210}" presName="centerTile" presStyleLbl="fgShp" presStyleIdx="0" presStyleCnt="1">
        <dgm:presLayoutVars>
          <dgm:chMax val="0"/>
          <dgm:chPref val="0"/>
        </dgm:presLayoutVars>
      </dgm:prSet>
      <dgm:spPr/>
      <dgm:t>
        <a:bodyPr/>
        <a:lstStyle/>
        <a:p>
          <a:endParaRPr lang="zh-TW" altLang="en-US"/>
        </a:p>
      </dgm:t>
    </dgm:pt>
  </dgm:ptLst>
  <dgm:cxnLst>
    <dgm:cxn modelId="{340C4271-2C5F-4912-9C68-E9F9D39C76C0}" type="presOf" srcId="{59BE69C4-D35F-4CF0-8CD4-F767101C32A7}" destId="{04261E5D-5CBE-4FA2-895F-026EE5E4F5D4}" srcOrd="1" destOrd="0" presId="urn:microsoft.com/office/officeart/2005/8/layout/matrix1"/>
    <dgm:cxn modelId="{E1C115F0-5E19-40E7-B23A-A06F80B58514}" type="presOf" srcId="{E9F71371-8846-4AD5-B495-470A689D4A9F}" destId="{C3491117-EBDF-4C69-83AF-E7B2CC959846}" srcOrd="1" destOrd="0" presId="urn:microsoft.com/office/officeart/2005/8/layout/matrix1"/>
    <dgm:cxn modelId="{149C249B-C8B0-4998-91E3-480DB04794A5}" type="presOf" srcId="{8DDA730D-35E8-4A3F-BAA0-AC313313F210}" destId="{B448EA90-E592-4693-9525-D33E4FBA7BA9}" srcOrd="0" destOrd="0" presId="urn:microsoft.com/office/officeart/2005/8/layout/matrix1"/>
    <dgm:cxn modelId="{8CD360C8-67A3-45D9-BFE9-A6307CDB47A2}" type="presOf" srcId="{E9F71371-8846-4AD5-B495-470A689D4A9F}" destId="{2177D084-606E-423A-BF0C-AA5075552D19}" srcOrd="0" destOrd="0" presId="urn:microsoft.com/office/officeart/2005/8/layout/matrix1"/>
    <dgm:cxn modelId="{BF4CEE2A-0587-4837-BC2E-D8C4D503558B}" srcId="{DA91B7C9-2298-4EEB-8102-D01180935291}" destId="{E9F71371-8846-4AD5-B495-470A689D4A9F}" srcOrd="3" destOrd="0" parTransId="{E3FDEFC1-DC6C-4062-A5EB-320E11347D28}" sibTransId="{A727DED0-78F4-411D-B7A7-93BDFAD93CA3}"/>
    <dgm:cxn modelId="{0CFCB56E-1EDE-4278-859A-72E1C350AE22}" srcId="{8DDA730D-35E8-4A3F-BAA0-AC313313F210}" destId="{DA91B7C9-2298-4EEB-8102-D01180935291}" srcOrd="0" destOrd="0" parTransId="{001F5625-D4D9-4155-AD02-7D75F8ADDF7C}" sibTransId="{9546E978-5761-471D-99D9-B080C3C1C88C}"/>
    <dgm:cxn modelId="{CB163FFA-E978-44AE-AE8B-756217B7551C}" type="presOf" srcId="{CC1D4273-1A1B-4B4C-AE7C-E5B605EB98C3}" destId="{DEE5B38B-9C89-4983-9370-563B26B11EEB}" srcOrd="0" destOrd="0" presId="urn:microsoft.com/office/officeart/2005/8/layout/matrix1"/>
    <dgm:cxn modelId="{0A9F21C0-AFFA-42B3-88D1-E44024C40B01}" type="presOf" srcId="{DA91B7C9-2298-4EEB-8102-D01180935291}" destId="{71EE83B3-C7CE-4BA5-A751-EF5663E09579}" srcOrd="0" destOrd="0" presId="urn:microsoft.com/office/officeart/2005/8/layout/matrix1"/>
    <dgm:cxn modelId="{7302B59F-96D5-4697-B896-CF14AECDC1EE}" type="presOf" srcId="{59BE69C4-D35F-4CF0-8CD4-F767101C32A7}" destId="{FB95418E-DD70-4BAC-B8C4-B40683D8713C}" srcOrd="0" destOrd="0" presId="urn:microsoft.com/office/officeart/2005/8/layout/matrix1"/>
    <dgm:cxn modelId="{6A5EF93E-3B04-4343-BAB0-1B30CA3FE928}" type="presOf" srcId="{B3E2C685-7631-4FD1-828D-2631C9861BB8}" destId="{B75444D4-F2A0-4078-8857-7E2D2BFDC6F5}" srcOrd="0" destOrd="0" presId="urn:microsoft.com/office/officeart/2005/8/layout/matrix1"/>
    <dgm:cxn modelId="{36A63841-DC55-45C9-ACED-0DA7CBB36562}" srcId="{DA91B7C9-2298-4EEB-8102-D01180935291}" destId="{CC1D4273-1A1B-4B4C-AE7C-E5B605EB98C3}" srcOrd="2" destOrd="0" parTransId="{9C39477F-D603-4193-BDFA-2A27423FE778}" sibTransId="{66FC5F21-72A9-42AF-AF8A-0C32D9610C0C}"/>
    <dgm:cxn modelId="{518BAC58-86C8-48B7-8AA3-116A4D03E16C}" srcId="{DA91B7C9-2298-4EEB-8102-D01180935291}" destId="{B3E2C685-7631-4FD1-828D-2631C9861BB8}" srcOrd="0" destOrd="0" parTransId="{7DF55C72-C808-4551-B9FF-C431529701DF}" sibTransId="{FE8B2ACF-A0C0-4780-A0E7-E52F070BC6E8}"/>
    <dgm:cxn modelId="{C1D862A2-98F8-4EDE-B04D-2E32716AF186}" srcId="{DA91B7C9-2298-4EEB-8102-D01180935291}" destId="{59BE69C4-D35F-4CF0-8CD4-F767101C32A7}" srcOrd="1" destOrd="0" parTransId="{66971ED9-F8FA-4B41-AE13-7ACC1AFCBA18}" sibTransId="{9929F721-EEF1-4885-ADDD-C5D49A7BF637}"/>
    <dgm:cxn modelId="{02D1890E-D60D-4C3F-AE2C-77F85C865847}" type="presOf" srcId="{B3E2C685-7631-4FD1-828D-2631C9861BB8}" destId="{B25F52C8-7153-48C0-BF12-20A693CB2B3F}" srcOrd="1" destOrd="0" presId="urn:microsoft.com/office/officeart/2005/8/layout/matrix1"/>
    <dgm:cxn modelId="{AB9D0DE1-B14D-4333-8E84-FBFB8E3C854A}" type="presOf" srcId="{CC1D4273-1A1B-4B4C-AE7C-E5B605EB98C3}" destId="{4EB11419-AA74-4E03-BBF7-ACA384E9116A}" srcOrd="1" destOrd="0" presId="urn:microsoft.com/office/officeart/2005/8/layout/matrix1"/>
    <dgm:cxn modelId="{55BBBF73-7272-499C-93F3-3AD30A20F3C8}" type="presParOf" srcId="{B448EA90-E592-4693-9525-D33E4FBA7BA9}" destId="{98D87A5B-8568-4870-861F-089B366538A8}" srcOrd="0" destOrd="0" presId="urn:microsoft.com/office/officeart/2005/8/layout/matrix1"/>
    <dgm:cxn modelId="{6D6A53C6-AACC-45DF-A077-5B7A36F06FA1}" type="presParOf" srcId="{98D87A5B-8568-4870-861F-089B366538A8}" destId="{B75444D4-F2A0-4078-8857-7E2D2BFDC6F5}" srcOrd="0" destOrd="0" presId="urn:microsoft.com/office/officeart/2005/8/layout/matrix1"/>
    <dgm:cxn modelId="{F7CD16C7-E959-4E39-BF59-FE9D3017B2E4}" type="presParOf" srcId="{98D87A5B-8568-4870-861F-089B366538A8}" destId="{B25F52C8-7153-48C0-BF12-20A693CB2B3F}" srcOrd="1" destOrd="0" presId="urn:microsoft.com/office/officeart/2005/8/layout/matrix1"/>
    <dgm:cxn modelId="{F3477D90-BB6A-4687-8546-6B0FAF7EC8D0}" type="presParOf" srcId="{98D87A5B-8568-4870-861F-089B366538A8}" destId="{FB95418E-DD70-4BAC-B8C4-B40683D8713C}" srcOrd="2" destOrd="0" presId="urn:microsoft.com/office/officeart/2005/8/layout/matrix1"/>
    <dgm:cxn modelId="{574A03FC-F9C2-4E2F-8C84-4FE4BD48176C}" type="presParOf" srcId="{98D87A5B-8568-4870-861F-089B366538A8}" destId="{04261E5D-5CBE-4FA2-895F-026EE5E4F5D4}" srcOrd="3" destOrd="0" presId="urn:microsoft.com/office/officeart/2005/8/layout/matrix1"/>
    <dgm:cxn modelId="{B19DCC8A-6B4C-4A9E-B803-248C84BEDC7F}" type="presParOf" srcId="{98D87A5B-8568-4870-861F-089B366538A8}" destId="{DEE5B38B-9C89-4983-9370-563B26B11EEB}" srcOrd="4" destOrd="0" presId="urn:microsoft.com/office/officeart/2005/8/layout/matrix1"/>
    <dgm:cxn modelId="{51BE593C-A361-414F-B7FD-AFB04B94C799}" type="presParOf" srcId="{98D87A5B-8568-4870-861F-089B366538A8}" destId="{4EB11419-AA74-4E03-BBF7-ACA384E9116A}" srcOrd="5" destOrd="0" presId="urn:microsoft.com/office/officeart/2005/8/layout/matrix1"/>
    <dgm:cxn modelId="{AE025338-52AC-4383-B974-44242CEA2B37}" type="presParOf" srcId="{98D87A5B-8568-4870-861F-089B366538A8}" destId="{2177D084-606E-423A-BF0C-AA5075552D19}" srcOrd="6" destOrd="0" presId="urn:microsoft.com/office/officeart/2005/8/layout/matrix1"/>
    <dgm:cxn modelId="{3884CCED-486F-4DE1-A03F-807E5B361B89}" type="presParOf" srcId="{98D87A5B-8568-4870-861F-089B366538A8}" destId="{C3491117-EBDF-4C69-83AF-E7B2CC959846}" srcOrd="7" destOrd="0" presId="urn:microsoft.com/office/officeart/2005/8/layout/matrix1"/>
    <dgm:cxn modelId="{155ACBF6-C351-4C53-9D33-E17A0798D86A}" type="presParOf" srcId="{B448EA90-E592-4693-9525-D33E4FBA7BA9}" destId="{71EE83B3-C7CE-4BA5-A751-EF5663E0957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DA730D-35E8-4A3F-BAA0-AC313313F210}"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zh-TW" altLang="en-US"/>
        </a:p>
      </dgm:t>
    </dgm:pt>
    <dgm:pt modelId="{DA91B7C9-2298-4EEB-8102-D01180935291}">
      <dgm:prSet phldrT="[文字]"/>
      <dgm:spPr>
        <a:solidFill>
          <a:srgbClr val="00B050"/>
        </a:solidFill>
      </dgm:spPr>
      <dgm:t>
        <a:bodyPr/>
        <a:lstStyle/>
        <a:p>
          <a:r>
            <a:rPr lang="en-US" dirty="0" smtClean="0"/>
            <a:t>Capabilities</a:t>
          </a:r>
          <a:endParaRPr lang="zh-TW" altLang="en-US" dirty="0"/>
        </a:p>
      </dgm:t>
    </dgm:pt>
    <dgm:pt modelId="{001F5625-D4D9-4155-AD02-7D75F8ADDF7C}" type="parTrans" cxnId="{0CFCB56E-1EDE-4278-859A-72E1C350AE22}">
      <dgm:prSet/>
      <dgm:spPr/>
      <dgm:t>
        <a:bodyPr/>
        <a:lstStyle/>
        <a:p>
          <a:endParaRPr lang="zh-TW" altLang="en-US"/>
        </a:p>
      </dgm:t>
    </dgm:pt>
    <dgm:pt modelId="{9546E978-5761-471D-99D9-B080C3C1C88C}" type="sibTrans" cxnId="{0CFCB56E-1EDE-4278-859A-72E1C350AE22}">
      <dgm:prSet/>
      <dgm:spPr/>
      <dgm:t>
        <a:bodyPr/>
        <a:lstStyle/>
        <a:p>
          <a:endParaRPr lang="zh-TW" altLang="en-US"/>
        </a:p>
      </dgm:t>
    </dgm:pt>
    <dgm:pt modelId="{B3E2C685-7631-4FD1-828D-2631C9861BB8}">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流程</a:t>
          </a:r>
          <a:endParaRPr lang="en-US" altLang="zh-TW" sz="1200" dirty="0" smtClean="0"/>
        </a:p>
        <a:p>
          <a:r>
            <a:rPr lang="zh-TW" altLang="en-US" sz="1200" dirty="0" smtClean="0"/>
            <a:t>基礎設施</a:t>
          </a:r>
          <a:endParaRPr lang="zh-TW" altLang="en-US" sz="1200" dirty="0"/>
        </a:p>
      </dgm:t>
    </dgm:pt>
    <dgm:pt modelId="{7DF55C72-C808-4551-B9FF-C431529701DF}" type="parTrans" cxnId="{518BAC58-86C8-48B7-8AA3-116A4D03E16C}">
      <dgm:prSet/>
      <dgm:spPr/>
      <dgm:t>
        <a:bodyPr/>
        <a:lstStyle/>
        <a:p>
          <a:endParaRPr lang="zh-TW" altLang="en-US"/>
        </a:p>
      </dgm:t>
    </dgm:pt>
    <dgm:pt modelId="{FE8B2ACF-A0C0-4780-A0E7-E52F070BC6E8}" type="sibTrans" cxnId="{518BAC58-86C8-48B7-8AA3-116A4D03E16C}">
      <dgm:prSet/>
      <dgm:spPr/>
      <dgm:t>
        <a:bodyPr/>
        <a:lstStyle/>
        <a:p>
          <a:endParaRPr lang="zh-TW" altLang="en-US"/>
        </a:p>
      </dgm:t>
    </dgm:pt>
    <dgm:pt modelId="{59BE69C4-D35F-4CF0-8CD4-F767101C32A7}">
      <dgm:prSet phldrT="[文字]" custT="1"/>
      <dgm:spPr>
        <a:solidFill>
          <a:srgbClr val="C00000">
            <a:alpha val="76667"/>
          </a:srgbClr>
        </a:solidFill>
      </dgm:spPr>
      <dgm:t>
        <a:bodyPr/>
        <a:lstStyle/>
        <a:p>
          <a:r>
            <a:rPr lang="zh-TW" altLang="en-US" sz="1200" dirty="0" smtClean="0"/>
            <a:t>人員</a:t>
          </a:r>
          <a:endParaRPr lang="en-US" altLang="zh-TW" sz="1200" dirty="0" smtClean="0"/>
        </a:p>
        <a:p>
          <a:r>
            <a:rPr lang="zh-TW" altLang="en-US" sz="1200" dirty="0" smtClean="0"/>
            <a:t>合作夥伴</a:t>
          </a:r>
          <a:endParaRPr lang="zh-TW" altLang="en-US" sz="1200" dirty="0"/>
        </a:p>
      </dgm:t>
    </dgm:pt>
    <dgm:pt modelId="{66971ED9-F8FA-4B41-AE13-7ACC1AFCBA18}" type="parTrans" cxnId="{C1D862A2-98F8-4EDE-B04D-2E32716AF186}">
      <dgm:prSet/>
      <dgm:spPr/>
      <dgm:t>
        <a:bodyPr/>
        <a:lstStyle/>
        <a:p>
          <a:endParaRPr lang="zh-TW" altLang="en-US"/>
        </a:p>
      </dgm:t>
    </dgm:pt>
    <dgm:pt modelId="{9929F721-EEF1-4885-ADDD-C5D49A7BF637}" type="sibTrans" cxnId="{C1D862A2-98F8-4EDE-B04D-2E32716AF186}">
      <dgm:prSet/>
      <dgm:spPr/>
      <dgm:t>
        <a:bodyPr/>
        <a:lstStyle/>
        <a:p>
          <a:endParaRPr lang="zh-TW" altLang="en-US"/>
        </a:p>
      </dgm:t>
    </dgm:pt>
    <dgm:pt modelId="{CC1D4273-1A1B-4B4C-AE7C-E5B605EB98C3}">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組織</a:t>
          </a:r>
          <a:endParaRPr lang="en-US" altLang="zh-TW" sz="1200" dirty="0" smtClean="0"/>
        </a:p>
        <a:p>
          <a:r>
            <a:rPr lang="zh-TW" altLang="en-US" sz="1200" dirty="0" smtClean="0"/>
            <a:t>文化</a:t>
          </a:r>
          <a:endParaRPr lang="zh-TW" altLang="en-US" sz="1200" dirty="0"/>
        </a:p>
      </dgm:t>
    </dgm:pt>
    <dgm:pt modelId="{9C39477F-D603-4193-BDFA-2A27423FE778}" type="parTrans" cxnId="{36A63841-DC55-45C9-ACED-0DA7CBB36562}">
      <dgm:prSet/>
      <dgm:spPr/>
      <dgm:t>
        <a:bodyPr/>
        <a:lstStyle/>
        <a:p>
          <a:endParaRPr lang="zh-TW" altLang="en-US"/>
        </a:p>
      </dgm:t>
    </dgm:pt>
    <dgm:pt modelId="{66FC5F21-72A9-42AF-AF8A-0C32D9610C0C}" type="sibTrans" cxnId="{36A63841-DC55-45C9-ACED-0DA7CBB36562}">
      <dgm:prSet/>
      <dgm:spPr/>
      <dgm:t>
        <a:bodyPr/>
        <a:lstStyle/>
        <a:p>
          <a:endParaRPr lang="zh-TW" altLang="en-US"/>
        </a:p>
      </dgm:t>
    </dgm:pt>
    <dgm:pt modelId="{E9F71371-8846-4AD5-B495-470A689D4A9F}">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領導</a:t>
          </a:r>
          <a:endParaRPr lang="en-US" altLang="zh-TW" sz="1200" dirty="0" smtClean="0"/>
        </a:p>
        <a:p>
          <a:r>
            <a:rPr lang="zh-TW" altLang="en-US" sz="1200" dirty="0" smtClean="0"/>
            <a:t>管理</a:t>
          </a:r>
          <a:endParaRPr lang="zh-TW" altLang="en-US" sz="1200" dirty="0"/>
        </a:p>
      </dgm:t>
    </dgm:pt>
    <dgm:pt modelId="{E3FDEFC1-DC6C-4062-A5EB-320E11347D28}" type="parTrans" cxnId="{BF4CEE2A-0587-4837-BC2E-D8C4D503558B}">
      <dgm:prSet/>
      <dgm:spPr/>
      <dgm:t>
        <a:bodyPr/>
        <a:lstStyle/>
        <a:p>
          <a:endParaRPr lang="zh-TW" altLang="en-US"/>
        </a:p>
      </dgm:t>
    </dgm:pt>
    <dgm:pt modelId="{A727DED0-78F4-411D-B7A7-93BDFAD93CA3}" type="sibTrans" cxnId="{BF4CEE2A-0587-4837-BC2E-D8C4D503558B}">
      <dgm:prSet/>
      <dgm:spPr/>
      <dgm:t>
        <a:bodyPr/>
        <a:lstStyle/>
        <a:p>
          <a:endParaRPr lang="zh-TW" altLang="en-US"/>
        </a:p>
      </dgm:t>
    </dgm:pt>
    <dgm:pt modelId="{B448EA90-E592-4693-9525-D33E4FBA7BA9}" type="pres">
      <dgm:prSet presAssocID="{8DDA730D-35E8-4A3F-BAA0-AC313313F210}" presName="diagram" presStyleCnt="0">
        <dgm:presLayoutVars>
          <dgm:chMax val="1"/>
          <dgm:dir/>
          <dgm:animLvl val="ctr"/>
          <dgm:resizeHandles val="exact"/>
        </dgm:presLayoutVars>
      </dgm:prSet>
      <dgm:spPr/>
      <dgm:t>
        <a:bodyPr/>
        <a:lstStyle/>
        <a:p>
          <a:endParaRPr lang="zh-TW" altLang="en-US"/>
        </a:p>
      </dgm:t>
    </dgm:pt>
    <dgm:pt modelId="{98D87A5B-8568-4870-861F-089B366538A8}" type="pres">
      <dgm:prSet presAssocID="{8DDA730D-35E8-4A3F-BAA0-AC313313F210}" presName="matrix" presStyleCnt="0"/>
      <dgm:spPr/>
    </dgm:pt>
    <dgm:pt modelId="{B75444D4-F2A0-4078-8857-7E2D2BFDC6F5}" type="pres">
      <dgm:prSet presAssocID="{8DDA730D-35E8-4A3F-BAA0-AC313313F210}" presName="tile1" presStyleLbl="node1" presStyleIdx="0" presStyleCnt="4"/>
      <dgm:spPr/>
      <dgm:t>
        <a:bodyPr/>
        <a:lstStyle/>
        <a:p>
          <a:endParaRPr lang="zh-TW" altLang="en-US"/>
        </a:p>
      </dgm:t>
    </dgm:pt>
    <dgm:pt modelId="{B25F52C8-7153-48C0-BF12-20A693CB2B3F}" type="pres">
      <dgm:prSet presAssocID="{8DDA730D-35E8-4A3F-BAA0-AC313313F210}" presName="tile1text" presStyleLbl="node1" presStyleIdx="0" presStyleCnt="4">
        <dgm:presLayoutVars>
          <dgm:chMax val="0"/>
          <dgm:chPref val="0"/>
          <dgm:bulletEnabled val="1"/>
        </dgm:presLayoutVars>
      </dgm:prSet>
      <dgm:spPr/>
      <dgm:t>
        <a:bodyPr/>
        <a:lstStyle/>
        <a:p>
          <a:endParaRPr lang="zh-TW" altLang="en-US"/>
        </a:p>
      </dgm:t>
    </dgm:pt>
    <dgm:pt modelId="{FB95418E-DD70-4BAC-B8C4-B40683D8713C}" type="pres">
      <dgm:prSet presAssocID="{8DDA730D-35E8-4A3F-BAA0-AC313313F210}" presName="tile2" presStyleLbl="node1" presStyleIdx="1" presStyleCnt="4"/>
      <dgm:spPr/>
      <dgm:t>
        <a:bodyPr/>
        <a:lstStyle/>
        <a:p>
          <a:endParaRPr lang="zh-TW" altLang="en-US"/>
        </a:p>
      </dgm:t>
    </dgm:pt>
    <dgm:pt modelId="{04261E5D-5CBE-4FA2-895F-026EE5E4F5D4}" type="pres">
      <dgm:prSet presAssocID="{8DDA730D-35E8-4A3F-BAA0-AC313313F210}" presName="tile2text" presStyleLbl="node1" presStyleIdx="1" presStyleCnt="4">
        <dgm:presLayoutVars>
          <dgm:chMax val="0"/>
          <dgm:chPref val="0"/>
          <dgm:bulletEnabled val="1"/>
        </dgm:presLayoutVars>
      </dgm:prSet>
      <dgm:spPr/>
      <dgm:t>
        <a:bodyPr/>
        <a:lstStyle/>
        <a:p>
          <a:endParaRPr lang="zh-TW" altLang="en-US"/>
        </a:p>
      </dgm:t>
    </dgm:pt>
    <dgm:pt modelId="{DEE5B38B-9C89-4983-9370-563B26B11EEB}" type="pres">
      <dgm:prSet presAssocID="{8DDA730D-35E8-4A3F-BAA0-AC313313F210}" presName="tile3" presStyleLbl="node1" presStyleIdx="2" presStyleCnt="4"/>
      <dgm:spPr/>
      <dgm:t>
        <a:bodyPr/>
        <a:lstStyle/>
        <a:p>
          <a:endParaRPr lang="zh-TW" altLang="en-US"/>
        </a:p>
      </dgm:t>
    </dgm:pt>
    <dgm:pt modelId="{4EB11419-AA74-4E03-BBF7-ACA384E9116A}" type="pres">
      <dgm:prSet presAssocID="{8DDA730D-35E8-4A3F-BAA0-AC313313F210}" presName="tile3text" presStyleLbl="node1" presStyleIdx="2" presStyleCnt="4">
        <dgm:presLayoutVars>
          <dgm:chMax val="0"/>
          <dgm:chPref val="0"/>
          <dgm:bulletEnabled val="1"/>
        </dgm:presLayoutVars>
      </dgm:prSet>
      <dgm:spPr/>
      <dgm:t>
        <a:bodyPr/>
        <a:lstStyle/>
        <a:p>
          <a:endParaRPr lang="zh-TW" altLang="en-US"/>
        </a:p>
      </dgm:t>
    </dgm:pt>
    <dgm:pt modelId="{2177D084-606E-423A-BF0C-AA5075552D19}" type="pres">
      <dgm:prSet presAssocID="{8DDA730D-35E8-4A3F-BAA0-AC313313F210}" presName="tile4" presStyleLbl="node1" presStyleIdx="3" presStyleCnt="4"/>
      <dgm:spPr/>
      <dgm:t>
        <a:bodyPr/>
        <a:lstStyle/>
        <a:p>
          <a:endParaRPr lang="zh-TW" altLang="en-US"/>
        </a:p>
      </dgm:t>
    </dgm:pt>
    <dgm:pt modelId="{C3491117-EBDF-4C69-83AF-E7B2CC959846}" type="pres">
      <dgm:prSet presAssocID="{8DDA730D-35E8-4A3F-BAA0-AC313313F210}" presName="tile4text" presStyleLbl="node1" presStyleIdx="3" presStyleCnt="4">
        <dgm:presLayoutVars>
          <dgm:chMax val="0"/>
          <dgm:chPref val="0"/>
          <dgm:bulletEnabled val="1"/>
        </dgm:presLayoutVars>
      </dgm:prSet>
      <dgm:spPr/>
      <dgm:t>
        <a:bodyPr/>
        <a:lstStyle/>
        <a:p>
          <a:endParaRPr lang="zh-TW" altLang="en-US"/>
        </a:p>
      </dgm:t>
    </dgm:pt>
    <dgm:pt modelId="{71EE83B3-C7CE-4BA5-A751-EF5663E09579}" type="pres">
      <dgm:prSet presAssocID="{8DDA730D-35E8-4A3F-BAA0-AC313313F210}" presName="centerTile" presStyleLbl="fgShp" presStyleIdx="0" presStyleCnt="1">
        <dgm:presLayoutVars>
          <dgm:chMax val="0"/>
          <dgm:chPref val="0"/>
        </dgm:presLayoutVars>
      </dgm:prSet>
      <dgm:spPr/>
      <dgm:t>
        <a:bodyPr/>
        <a:lstStyle/>
        <a:p>
          <a:endParaRPr lang="zh-TW" altLang="en-US"/>
        </a:p>
      </dgm:t>
    </dgm:pt>
  </dgm:ptLst>
  <dgm:cxnLst>
    <dgm:cxn modelId="{4793D615-197B-468F-909F-08E5481EE1FE}" type="presOf" srcId="{CC1D4273-1A1B-4B4C-AE7C-E5B605EB98C3}" destId="{4EB11419-AA74-4E03-BBF7-ACA384E9116A}" srcOrd="1" destOrd="0" presId="urn:microsoft.com/office/officeart/2005/8/layout/matrix1"/>
    <dgm:cxn modelId="{E5E94A15-F908-43F3-AB6D-0510590CD1DC}" type="presOf" srcId="{E9F71371-8846-4AD5-B495-470A689D4A9F}" destId="{C3491117-EBDF-4C69-83AF-E7B2CC959846}" srcOrd="1" destOrd="0" presId="urn:microsoft.com/office/officeart/2005/8/layout/matrix1"/>
    <dgm:cxn modelId="{5E157180-4D5E-4358-8DF8-561C2B887647}" type="presOf" srcId="{59BE69C4-D35F-4CF0-8CD4-F767101C32A7}" destId="{FB95418E-DD70-4BAC-B8C4-B40683D8713C}" srcOrd="0" destOrd="0" presId="urn:microsoft.com/office/officeart/2005/8/layout/matrix1"/>
    <dgm:cxn modelId="{36A63841-DC55-45C9-ACED-0DA7CBB36562}" srcId="{DA91B7C9-2298-4EEB-8102-D01180935291}" destId="{CC1D4273-1A1B-4B4C-AE7C-E5B605EB98C3}" srcOrd="2" destOrd="0" parTransId="{9C39477F-D603-4193-BDFA-2A27423FE778}" sibTransId="{66FC5F21-72A9-42AF-AF8A-0C32D9610C0C}"/>
    <dgm:cxn modelId="{AC5737A3-5C24-4B92-9EC1-E3F44926A859}" type="presOf" srcId="{DA91B7C9-2298-4EEB-8102-D01180935291}" destId="{71EE83B3-C7CE-4BA5-A751-EF5663E09579}" srcOrd="0" destOrd="0" presId="urn:microsoft.com/office/officeart/2005/8/layout/matrix1"/>
    <dgm:cxn modelId="{0CFCB56E-1EDE-4278-859A-72E1C350AE22}" srcId="{8DDA730D-35E8-4A3F-BAA0-AC313313F210}" destId="{DA91B7C9-2298-4EEB-8102-D01180935291}" srcOrd="0" destOrd="0" parTransId="{001F5625-D4D9-4155-AD02-7D75F8ADDF7C}" sibTransId="{9546E978-5761-471D-99D9-B080C3C1C88C}"/>
    <dgm:cxn modelId="{C1D862A2-98F8-4EDE-B04D-2E32716AF186}" srcId="{DA91B7C9-2298-4EEB-8102-D01180935291}" destId="{59BE69C4-D35F-4CF0-8CD4-F767101C32A7}" srcOrd="1" destOrd="0" parTransId="{66971ED9-F8FA-4B41-AE13-7ACC1AFCBA18}" sibTransId="{9929F721-EEF1-4885-ADDD-C5D49A7BF637}"/>
    <dgm:cxn modelId="{BF4CEE2A-0587-4837-BC2E-D8C4D503558B}" srcId="{DA91B7C9-2298-4EEB-8102-D01180935291}" destId="{E9F71371-8846-4AD5-B495-470A689D4A9F}" srcOrd="3" destOrd="0" parTransId="{E3FDEFC1-DC6C-4062-A5EB-320E11347D28}" sibTransId="{A727DED0-78F4-411D-B7A7-93BDFAD93CA3}"/>
    <dgm:cxn modelId="{C13C6DD7-B28A-438D-BB54-36F8E8ABE132}" type="presOf" srcId="{59BE69C4-D35F-4CF0-8CD4-F767101C32A7}" destId="{04261E5D-5CBE-4FA2-895F-026EE5E4F5D4}" srcOrd="1" destOrd="0" presId="urn:microsoft.com/office/officeart/2005/8/layout/matrix1"/>
    <dgm:cxn modelId="{1125B5A3-3CC4-4CAC-BB19-9FAA1A4BB01D}" type="presOf" srcId="{B3E2C685-7631-4FD1-828D-2631C9861BB8}" destId="{B75444D4-F2A0-4078-8857-7E2D2BFDC6F5}" srcOrd="0" destOrd="0" presId="urn:microsoft.com/office/officeart/2005/8/layout/matrix1"/>
    <dgm:cxn modelId="{7E003CA8-B156-49C4-AF82-AAA776356EB7}" type="presOf" srcId="{E9F71371-8846-4AD5-B495-470A689D4A9F}" destId="{2177D084-606E-423A-BF0C-AA5075552D19}" srcOrd="0" destOrd="0" presId="urn:microsoft.com/office/officeart/2005/8/layout/matrix1"/>
    <dgm:cxn modelId="{01DDFB2A-D612-41C0-8A09-2B383FA4477D}" type="presOf" srcId="{8DDA730D-35E8-4A3F-BAA0-AC313313F210}" destId="{B448EA90-E592-4693-9525-D33E4FBA7BA9}" srcOrd="0" destOrd="0" presId="urn:microsoft.com/office/officeart/2005/8/layout/matrix1"/>
    <dgm:cxn modelId="{697FFA2F-A18F-43B2-91A9-C22AF7EB6ACA}" type="presOf" srcId="{CC1D4273-1A1B-4B4C-AE7C-E5B605EB98C3}" destId="{DEE5B38B-9C89-4983-9370-563B26B11EEB}" srcOrd="0" destOrd="0" presId="urn:microsoft.com/office/officeart/2005/8/layout/matrix1"/>
    <dgm:cxn modelId="{518BAC58-86C8-48B7-8AA3-116A4D03E16C}" srcId="{DA91B7C9-2298-4EEB-8102-D01180935291}" destId="{B3E2C685-7631-4FD1-828D-2631C9861BB8}" srcOrd="0" destOrd="0" parTransId="{7DF55C72-C808-4551-B9FF-C431529701DF}" sibTransId="{FE8B2ACF-A0C0-4780-A0E7-E52F070BC6E8}"/>
    <dgm:cxn modelId="{77E77DE8-249F-4B3C-BEF6-364511366A53}" type="presOf" srcId="{B3E2C685-7631-4FD1-828D-2631C9861BB8}" destId="{B25F52C8-7153-48C0-BF12-20A693CB2B3F}" srcOrd="1" destOrd="0" presId="urn:microsoft.com/office/officeart/2005/8/layout/matrix1"/>
    <dgm:cxn modelId="{CBB992BB-D49A-4AF9-94A4-72BD968E2594}" type="presParOf" srcId="{B448EA90-E592-4693-9525-D33E4FBA7BA9}" destId="{98D87A5B-8568-4870-861F-089B366538A8}" srcOrd="0" destOrd="0" presId="urn:microsoft.com/office/officeart/2005/8/layout/matrix1"/>
    <dgm:cxn modelId="{289F989A-5A79-4865-A174-8E1E25C6CB1C}" type="presParOf" srcId="{98D87A5B-8568-4870-861F-089B366538A8}" destId="{B75444D4-F2A0-4078-8857-7E2D2BFDC6F5}" srcOrd="0" destOrd="0" presId="urn:microsoft.com/office/officeart/2005/8/layout/matrix1"/>
    <dgm:cxn modelId="{AAC2CA6D-6576-4F20-90FB-CD1F259967B4}" type="presParOf" srcId="{98D87A5B-8568-4870-861F-089B366538A8}" destId="{B25F52C8-7153-48C0-BF12-20A693CB2B3F}" srcOrd="1" destOrd="0" presId="urn:microsoft.com/office/officeart/2005/8/layout/matrix1"/>
    <dgm:cxn modelId="{B6E3E29D-67C9-42BE-8E12-078051EE226B}" type="presParOf" srcId="{98D87A5B-8568-4870-861F-089B366538A8}" destId="{FB95418E-DD70-4BAC-B8C4-B40683D8713C}" srcOrd="2" destOrd="0" presId="urn:microsoft.com/office/officeart/2005/8/layout/matrix1"/>
    <dgm:cxn modelId="{13B65B7D-C108-4F84-B4C5-9A4417687D18}" type="presParOf" srcId="{98D87A5B-8568-4870-861F-089B366538A8}" destId="{04261E5D-5CBE-4FA2-895F-026EE5E4F5D4}" srcOrd="3" destOrd="0" presId="urn:microsoft.com/office/officeart/2005/8/layout/matrix1"/>
    <dgm:cxn modelId="{487E394F-B87C-4ECF-B67C-24BAC902C0BC}" type="presParOf" srcId="{98D87A5B-8568-4870-861F-089B366538A8}" destId="{DEE5B38B-9C89-4983-9370-563B26B11EEB}" srcOrd="4" destOrd="0" presId="urn:microsoft.com/office/officeart/2005/8/layout/matrix1"/>
    <dgm:cxn modelId="{18B7B97E-304E-40B5-834E-A9020A31CF54}" type="presParOf" srcId="{98D87A5B-8568-4870-861F-089B366538A8}" destId="{4EB11419-AA74-4E03-BBF7-ACA384E9116A}" srcOrd="5" destOrd="0" presId="urn:microsoft.com/office/officeart/2005/8/layout/matrix1"/>
    <dgm:cxn modelId="{428EA6E3-0B75-4CD2-94AD-CA49D69E31A1}" type="presParOf" srcId="{98D87A5B-8568-4870-861F-089B366538A8}" destId="{2177D084-606E-423A-BF0C-AA5075552D19}" srcOrd="6" destOrd="0" presId="urn:microsoft.com/office/officeart/2005/8/layout/matrix1"/>
    <dgm:cxn modelId="{21EB0293-947C-4C08-B26E-D1F81E86CF9C}" type="presParOf" srcId="{98D87A5B-8568-4870-861F-089B366538A8}" destId="{C3491117-EBDF-4C69-83AF-E7B2CC959846}" srcOrd="7" destOrd="0" presId="urn:microsoft.com/office/officeart/2005/8/layout/matrix1"/>
    <dgm:cxn modelId="{DA4D84AD-D432-46A6-8824-8D86864B0C3E}" type="presParOf" srcId="{B448EA90-E592-4693-9525-D33E4FBA7BA9}" destId="{71EE83B3-C7CE-4BA5-A751-EF5663E0957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DA730D-35E8-4A3F-BAA0-AC313313F210}"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zh-TW" altLang="en-US"/>
        </a:p>
      </dgm:t>
    </dgm:pt>
    <dgm:pt modelId="{DA91B7C9-2298-4EEB-8102-D01180935291}">
      <dgm:prSet phldrT="[文字]"/>
      <dgm:spPr>
        <a:solidFill>
          <a:srgbClr val="00B050"/>
        </a:solidFill>
      </dgm:spPr>
      <dgm:t>
        <a:bodyPr/>
        <a:lstStyle/>
        <a:p>
          <a:r>
            <a:rPr lang="en-US" dirty="0" smtClean="0"/>
            <a:t>Capabilities</a:t>
          </a:r>
          <a:endParaRPr lang="zh-TW" altLang="en-US" dirty="0"/>
        </a:p>
      </dgm:t>
    </dgm:pt>
    <dgm:pt modelId="{001F5625-D4D9-4155-AD02-7D75F8ADDF7C}" type="parTrans" cxnId="{0CFCB56E-1EDE-4278-859A-72E1C350AE22}">
      <dgm:prSet/>
      <dgm:spPr/>
      <dgm:t>
        <a:bodyPr/>
        <a:lstStyle/>
        <a:p>
          <a:endParaRPr lang="zh-TW" altLang="en-US"/>
        </a:p>
      </dgm:t>
    </dgm:pt>
    <dgm:pt modelId="{9546E978-5761-471D-99D9-B080C3C1C88C}" type="sibTrans" cxnId="{0CFCB56E-1EDE-4278-859A-72E1C350AE22}">
      <dgm:prSet/>
      <dgm:spPr/>
      <dgm:t>
        <a:bodyPr/>
        <a:lstStyle/>
        <a:p>
          <a:endParaRPr lang="zh-TW" altLang="en-US"/>
        </a:p>
      </dgm:t>
    </dgm:pt>
    <dgm:pt modelId="{B3E2C685-7631-4FD1-828D-2631C9861BB8}">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流程</a:t>
          </a:r>
          <a:endParaRPr lang="en-US" altLang="zh-TW" sz="1200" dirty="0" smtClean="0"/>
        </a:p>
        <a:p>
          <a:r>
            <a:rPr lang="zh-TW" altLang="en-US" sz="1200" dirty="0" smtClean="0"/>
            <a:t>基礎設施</a:t>
          </a:r>
          <a:endParaRPr lang="zh-TW" altLang="en-US" sz="1200" dirty="0"/>
        </a:p>
      </dgm:t>
    </dgm:pt>
    <dgm:pt modelId="{7DF55C72-C808-4551-B9FF-C431529701DF}" type="parTrans" cxnId="{518BAC58-86C8-48B7-8AA3-116A4D03E16C}">
      <dgm:prSet/>
      <dgm:spPr/>
      <dgm:t>
        <a:bodyPr/>
        <a:lstStyle/>
        <a:p>
          <a:endParaRPr lang="zh-TW" altLang="en-US"/>
        </a:p>
      </dgm:t>
    </dgm:pt>
    <dgm:pt modelId="{FE8B2ACF-A0C0-4780-A0E7-E52F070BC6E8}" type="sibTrans" cxnId="{518BAC58-86C8-48B7-8AA3-116A4D03E16C}">
      <dgm:prSet/>
      <dgm:spPr/>
      <dgm:t>
        <a:bodyPr/>
        <a:lstStyle/>
        <a:p>
          <a:endParaRPr lang="zh-TW" altLang="en-US"/>
        </a:p>
      </dgm:t>
    </dgm:pt>
    <dgm:pt modelId="{59BE69C4-D35F-4CF0-8CD4-F767101C32A7}">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人員</a:t>
          </a:r>
          <a:endParaRPr lang="en-US" altLang="zh-TW" sz="1200" dirty="0" smtClean="0"/>
        </a:p>
        <a:p>
          <a:r>
            <a:rPr lang="zh-TW" altLang="en-US" sz="1200" dirty="0" smtClean="0"/>
            <a:t>合作夥伴</a:t>
          </a:r>
          <a:endParaRPr lang="zh-TW" altLang="en-US" sz="1200" dirty="0"/>
        </a:p>
      </dgm:t>
    </dgm:pt>
    <dgm:pt modelId="{66971ED9-F8FA-4B41-AE13-7ACC1AFCBA18}" type="parTrans" cxnId="{C1D862A2-98F8-4EDE-B04D-2E32716AF186}">
      <dgm:prSet/>
      <dgm:spPr/>
      <dgm:t>
        <a:bodyPr/>
        <a:lstStyle/>
        <a:p>
          <a:endParaRPr lang="zh-TW" altLang="en-US"/>
        </a:p>
      </dgm:t>
    </dgm:pt>
    <dgm:pt modelId="{9929F721-EEF1-4885-ADDD-C5D49A7BF637}" type="sibTrans" cxnId="{C1D862A2-98F8-4EDE-B04D-2E32716AF186}">
      <dgm:prSet/>
      <dgm:spPr/>
      <dgm:t>
        <a:bodyPr/>
        <a:lstStyle/>
        <a:p>
          <a:endParaRPr lang="zh-TW" altLang="en-US"/>
        </a:p>
      </dgm:t>
    </dgm:pt>
    <dgm:pt modelId="{CC1D4273-1A1B-4B4C-AE7C-E5B605EB98C3}">
      <dgm:prSet phldrT="[文字]" custT="1"/>
      <dgm:spPr>
        <a:solidFill>
          <a:srgbClr val="002060"/>
        </a:solidFill>
      </dgm:spPr>
      <dgm:t>
        <a:bodyPr/>
        <a:lstStyle/>
        <a:p>
          <a:r>
            <a:rPr lang="zh-TW" altLang="en-US" sz="1200" dirty="0" smtClean="0"/>
            <a:t>組織</a:t>
          </a:r>
          <a:endParaRPr lang="en-US" altLang="zh-TW" sz="1200" dirty="0" smtClean="0"/>
        </a:p>
        <a:p>
          <a:r>
            <a:rPr lang="zh-TW" altLang="en-US" sz="1200" dirty="0" smtClean="0"/>
            <a:t>文化</a:t>
          </a:r>
          <a:endParaRPr lang="zh-TW" altLang="en-US" sz="1200" dirty="0"/>
        </a:p>
      </dgm:t>
    </dgm:pt>
    <dgm:pt modelId="{9C39477F-D603-4193-BDFA-2A27423FE778}" type="parTrans" cxnId="{36A63841-DC55-45C9-ACED-0DA7CBB36562}">
      <dgm:prSet/>
      <dgm:spPr/>
      <dgm:t>
        <a:bodyPr/>
        <a:lstStyle/>
        <a:p>
          <a:endParaRPr lang="zh-TW" altLang="en-US"/>
        </a:p>
      </dgm:t>
    </dgm:pt>
    <dgm:pt modelId="{66FC5F21-72A9-42AF-AF8A-0C32D9610C0C}" type="sibTrans" cxnId="{36A63841-DC55-45C9-ACED-0DA7CBB36562}">
      <dgm:prSet/>
      <dgm:spPr/>
      <dgm:t>
        <a:bodyPr/>
        <a:lstStyle/>
        <a:p>
          <a:endParaRPr lang="zh-TW" altLang="en-US"/>
        </a:p>
      </dgm:t>
    </dgm:pt>
    <dgm:pt modelId="{E9F71371-8846-4AD5-B495-470A689D4A9F}">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領導</a:t>
          </a:r>
          <a:endParaRPr lang="en-US" altLang="zh-TW" sz="1200" dirty="0" smtClean="0"/>
        </a:p>
        <a:p>
          <a:r>
            <a:rPr lang="zh-TW" altLang="en-US" sz="1200" dirty="0" smtClean="0"/>
            <a:t>管理</a:t>
          </a:r>
          <a:endParaRPr lang="zh-TW" altLang="en-US" sz="1200" dirty="0"/>
        </a:p>
      </dgm:t>
    </dgm:pt>
    <dgm:pt modelId="{E3FDEFC1-DC6C-4062-A5EB-320E11347D28}" type="parTrans" cxnId="{BF4CEE2A-0587-4837-BC2E-D8C4D503558B}">
      <dgm:prSet/>
      <dgm:spPr/>
      <dgm:t>
        <a:bodyPr/>
        <a:lstStyle/>
        <a:p>
          <a:endParaRPr lang="zh-TW" altLang="en-US"/>
        </a:p>
      </dgm:t>
    </dgm:pt>
    <dgm:pt modelId="{A727DED0-78F4-411D-B7A7-93BDFAD93CA3}" type="sibTrans" cxnId="{BF4CEE2A-0587-4837-BC2E-D8C4D503558B}">
      <dgm:prSet/>
      <dgm:spPr/>
      <dgm:t>
        <a:bodyPr/>
        <a:lstStyle/>
        <a:p>
          <a:endParaRPr lang="zh-TW" altLang="en-US"/>
        </a:p>
      </dgm:t>
    </dgm:pt>
    <dgm:pt modelId="{B448EA90-E592-4693-9525-D33E4FBA7BA9}" type="pres">
      <dgm:prSet presAssocID="{8DDA730D-35E8-4A3F-BAA0-AC313313F210}" presName="diagram" presStyleCnt="0">
        <dgm:presLayoutVars>
          <dgm:chMax val="1"/>
          <dgm:dir/>
          <dgm:animLvl val="ctr"/>
          <dgm:resizeHandles val="exact"/>
        </dgm:presLayoutVars>
      </dgm:prSet>
      <dgm:spPr/>
      <dgm:t>
        <a:bodyPr/>
        <a:lstStyle/>
        <a:p>
          <a:endParaRPr lang="zh-TW" altLang="en-US"/>
        </a:p>
      </dgm:t>
    </dgm:pt>
    <dgm:pt modelId="{98D87A5B-8568-4870-861F-089B366538A8}" type="pres">
      <dgm:prSet presAssocID="{8DDA730D-35E8-4A3F-BAA0-AC313313F210}" presName="matrix" presStyleCnt="0"/>
      <dgm:spPr/>
    </dgm:pt>
    <dgm:pt modelId="{B75444D4-F2A0-4078-8857-7E2D2BFDC6F5}" type="pres">
      <dgm:prSet presAssocID="{8DDA730D-35E8-4A3F-BAA0-AC313313F210}" presName="tile1" presStyleLbl="node1" presStyleIdx="0" presStyleCnt="4"/>
      <dgm:spPr/>
      <dgm:t>
        <a:bodyPr/>
        <a:lstStyle/>
        <a:p>
          <a:endParaRPr lang="zh-TW" altLang="en-US"/>
        </a:p>
      </dgm:t>
    </dgm:pt>
    <dgm:pt modelId="{B25F52C8-7153-48C0-BF12-20A693CB2B3F}" type="pres">
      <dgm:prSet presAssocID="{8DDA730D-35E8-4A3F-BAA0-AC313313F210}" presName="tile1text" presStyleLbl="node1" presStyleIdx="0" presStyleCnt="4">
        <dgm:presLayoutVars>
          <dgm:chMax val="0"/>
          <dgm:chPref val="0"/>
          <dgm:bulletEnabled val="1"/>
        </dgm:presLayoutVars>
      </dgm:prSet>
      <dgm:spPr/>
      <dgm:t>
        <a:bodyPr/>
        <a:lstStyle/>
        <a:p>
          <a:endParaRPr lang="zh-TW" altLang="en-US"/>
        </a:p>
      </dgm:t>
    </dgm:pt>
    <dgm:pt modelId="{FB95418E-DD70-4BAC-B8C4-B40683D8713C}" type="pres">
      <dgm:prSet presAssocID="{8DDA730D-35E8-4A3F-BAA0-AC313313F210}" presName="tile2" presStyleLbl="node1" presStyleIdx="1" presStyleCnt="4"/>
      <dgm:spPr/>
      <dgm:t>
        <a:bodyPr/>
        <a:lstStyle/>
        <a:p>
          <a:endParaRPr lang="zh-TW" altLang="en-US"/>
        </a:p>
      </dgm:t>
    </dgm:pt>
    <dgm:pt modelId="{04261E5D-5CBE-4FA2-895F-026EE5E4F5D4}" type="pres">
      <dgm:prSet presAssocID="{8DDA730D-35E8-4A3F-BAA0-AC313313F210}" presName="tile2text" presStyleLbl="node1" presStyleIdx="1" presStyleCnt="4">
        <dgm:presLayoutVars>
          <dgm:chMax val="0"/>
          <dgm:chPref val="0"/>
          <dgm:bulletEnabled val="1"/>
        </dgm:presLayoutVars>
      </dgm:prSet>
      <dgm:spPr/>
      <dgm:t>
        <a:bodyPr/>
        <a:lstStyle/>
        <a:p>
          <a:endParaRPr lang="zh-TW" altLang="en-US"/>
        </a:p>
      </dgm:t>
    </dgm:pt>
    <dgm:pt modelId="{DEE5B38B-9C89-4983-9370-563B26B11EEB}" type="pres">
      <dgm:prSet presAssocID="{8DDA730D-35E8-4A3F-BAA0-AC313313F210}" presName="tile3" presStyleLbl="node1" presStyleIdx="2" presStyleCnt="4"/>
      <dgm:spPr/>
      <dgm:t>
        <a:bodyPr/>
        <a:lstStyle/>
        <a:p>
          <a:endParaRPr lang="zh-TW" altLang="en-US"/>
        </a:p>
      </dgm:t>
    </dgm:pt>
    <dgm:pt modelId="{4EB11419-AA74-4E03-BBF7-ACA384E9116A}" type="pres">
      <dgm:prSet presAssocID="{8DDA730D-35E8-4A3F-BAA0-AC313313F210}" presName="tile3text" presStyleLbl="node1" presStyleIdx="2" presStyleCnt="4">
        <dgm:presLayoutVars>
          <dgm:chMax val="0"/>
          <dgm:chPref val="0"/>
          <dgm:bulletEnabled val="1"/>
        </dgm:presLayoutVars>
      </dgm:prSet>
      <dgm:spPr/>
      <dgm:t>
        <a:bodyPr/>
        <a:lstStyle/>
        <a:p>
          <a:endParaRPr lang="zh-TW" altLang="en-US"/>
        </a:p>
      </dgm:t>
    </dgm:pt>
    <dgm:pt modelId="{2177D084-606E-423A-BF0C-AA5075552D19}" type="pres">
      <dgm:prSet presAssocID="{8DDA730D-35E8-4A3F-BAA0-AC313313F210}" presName="tile4" presStyleLbl="node1" presStyleIdx="3" presStyleCnt="4"/>
      <dgm:spPr/>
      <dgm:t>
        <a:bodyPr/>
        <a:lstStyle/>
        <a:p>
          <a:endParaRPr lang="zh-TW" altLang="en-US"/>
        </a:p>
      </dgm:t>
    </dgm:pt>
    <dgm:pt modelId="{C3491117-EBDF-4C69-83AF-E7B2CC959846}" type="pres">
      <dgm:prSet presAssocID="{8DDA730D-35E8-4A3F-BAA0-AC313313F210}" presName="tile4text" presStyleLbl="node1" presStyleIdx="3" presStyleCnt="4">
        <dgm:presLayoutVars>
          <dgm:chMax val="0"/>
          <dgm:chPref val="0"/>
          <dgm:bulletEnabled val="1"/>
        </dgm:presLayoutVars>
      </dgm:prSet>
      <dgm:spPr/>
      <dgm:t>
        <a:bodyPr/>
        <a:lstStyle/>
        <a:p>
          <a:endParaRPr lang="zh-TW" altLang="en-US"/>
        </a:p>
      </dgm:t>
    </dgm:pt>
    <dgm:pt modelId="{71EE83B3-C7CE-4BA5-A751-EF5663E09579}" type="pres">
      <dgm:prSet presAssocID="{8DDA730D-35E8-4A3F-BAA0-AC313313F210}" presName="centerTile" presStyleLbl="fgShp" presStyleIdx="0" presStyleCnt="1">
        <dgm:presLayoutVars>
          <dgm:chMax val="0"/>
          <dgm:chPref val="0"/>
        </dgm:presLayoutVars>
      </dgm:prSet>
      <dgm:spPr/>
      <dgm:t>
        <a:bodyPr/>
        <a:lstStyle/>
        <a:p>
          <a:endParaRPr lang="zh-TW" altLang="en-US"/>
        </a:p>
      </dgm:t>
    </dgm:pt>
  </dgm:ptLst>
  <dgm:cxnLst>
    <dgm:cxn modelId="{4FE8CB86-9F43-4538-B593-0696EF10A793}" type="presOf" srcId="{59BE69C4-D35F-4CF0-8CD4-F767101C32A7}" destId="{FB95418E-DD70-4BAC-B8C4-B40683D8713C}" srcOrd="0" destOrd="0" presId="urn:microsoft.com/office/officeart/2005/8/layout/matrix1"/>
    <dgm:cxn modelId="{737CFC6E-8B48-4576-AE42-7DD0969E91BF}" type="presOf" srcId="{CC1D4273-1A1B-4B4C-AE7C-E5B605EB98C3}" destId="{DEE5B38B-9C89-4983-9370-563B26B11EEB}" srcOrd="0" destOrd="0" presId="urn:microsoft.com/office/officeart/2005/8/layout/matrix1"/>
    <dgm:cxn modelId="{065EB52C-EF15-4AA4-91EB-38325D06180E}" type="presOf" srcId="{DA91B7C9-2298-4EEB-8102-D01180935291}" destId="{71EE83B3-C7CE-4BA5-A751-EF5663E09579}" srcOrd="0" destOrd="0" presId="urn:microsoft.com/office/officeart/2005/8/layout/matrix1"/>
    <dgm:cxn modelId="{12DED064-829A-40EB-9EDC-12F716C9BBDC}" type="presOf" srcId="{B3E2C685-7631-4FD1-828D-2631C9861BB8}" destId="{B25F52C8-7153-48C0-BF12-20A693CB2B3F}" srcOrd="1" destOrd="0" presId="urn:microsoft.com/office/officeart/2005/8/layout/matrix1"/>
    <dgm:cxn modelId="{BF4CEE2A-0587-4837-BC2E-D8C4D503558B}" srcId="{DA91B7C9-2298-4EEB-8102-D01180935291}" destId="{E9F71371-8846-4AD5-B495-470A689D4A9F}" srcOrd="3" destOrd="0" parTransId="{E3FDEFC1-DC6C-4062-A5EB-320E11347D28}" sibTransId="{A727DED0-78F4-411D-B7A7-93BDFAD93CA3}"/>
    <dgm:cxn modelId="{0CFCB56E-1EDE-4278-859A-72E1C350AE22}" srcId="{8DDA730D-35E8-4A3F-BAA0-AC313313F210}" destId="{DA91B7C9-2298-4EEB-8102-D01180935291}" srcOrd="0" destOrd="0" parTransId="{001F5625-D4D9-4155-AD02-7D75F8ADDF7C}" sibTransId="{9546E978-5761-471D-99D9-B080C3C1C88C}"/>
    <dgm:cxn modelId="{FC028AA1-43CD-4510-AEE7-BD1F8846BB4D}" type="presOf" srcId="{E9F71371-8846-4AD5-B495-470A689D4A9F}" destId="{C3491117-EBDF-4C69-83AF-E7B2CC959846}" srcOrd="1" destOrd="0" presId="urn:microsoft.com/office/officeart/2005/8/layout/matrix1"/>
    <dgm:cxn modelId="{36A63841-DC55-45C9-ACED-0DA7CBB36562}" srcId="{DA91B7C9-2298-4EEB-8102-D01180935291}" destId="{CC1D4273-1A1B-4B4C-AE7C-E5B605EB98C3}" srcOrd="2" destOrd="0" parTransId="{9C39477F-D603-4193-BDFA-2A27423FE778}" sibTransId="{66FC5F21-72A9-42AF-AF8A-0C32D9610C0C}"/>
    <dgm:cxn modelId="{518BAC58-86C8-48B7-8AA3-116A4D03E16C}" srcId="{DA91B7C9-2298-4EEB-8102-D01180935291}" destId="{B3E2C685-7631-4FD1-828D-2631C9861BB8}" srcOrd="0" destOrd="0" parTransId="{7DF55C72-C808-4551-B9FF-C431529701DF}" sibTransId="{FE8B2ACF-A0C0-4780-A0E7-E52F070BC6E8}"/>
    <dgm:cxn modelId="{830933F3-ADBB-4521-900B-358F2E7375BD}" type="presOf" srcId="{8DDA730D-35E8-4A3F-BAA0-AC313313F210}" destId="{B448EA90-E592-4693-9525-D33E4FBA7BA9}" srcOrd="0" destOrd="0" presId="urn:microsoft.com/office/officeart/2005/8/layout/matrix1"/>
    <dgm:cxn modelId="{46F1B677-7632-4AAA-8AC8-1D4F1F535810}" type="presOf" srcId="{CC1D4273-1A1B-4B4C-AE7C-E5B605EB98C3}" destId="{4EB11419-AA74-4E03-BBF7-ACA384E9116A}" srcOrd="1" destOrd="0" presId="urn:microsoft.com/office/officeart/2005/8/layout/matrix1"/>
    <dgm:cxn modelId="{0F500630-6D5B-4786-AFA4-CFC2151BCD02}" type="presOf" srcId="{59BE69C4-D35F-4CF0-8CD4-F767101C32A7}" destId="{04261E5D-5CBE-4FA2-895F-026EE5E4F5D4}" srcOrd="1" destOrd="0" presId="urn:microsoft.com/office/officeart/2005/8/layout/matrix1"/>
    <dgm:cxn modelId="{C1D862A2-98F8-4EDE-B04D-2E32716AF186}" srcId="{DA91B7C9-2298-4EEB-8102-D01180935291}" destId="{59BE69C4-D35F-4CF0-8CD4-F767101C32A7}" srcOrd="1" destOrd="0" parTransId="{66971ED9-F8FA-4B41-AE13-7ACC1AFCBA18}" sibTransId="{9929F721-EEF1-4885-ADDD-C5D49A7BF637}"/>
    <dgm:cxn modelId="{F17B64FC-7834-4C5B-973F-854147955B0E}" type="presOf" srcId="{B3E2C685-7631-4FD1-828D-2631C9861BB8}" destId="{B75444D4-F2A0-4078-8857-7E2D2BFDC6F5}" srcOrd="0" destOrd="0" presId="urn:microsoft.com/office/officeart/2005/8/layout/matrix1"/>
    <dgm:cxn modelId="{56011385-24CF-4D69-A66A-1BEE78EECD50}" type="presOf" srcId="{E9F71371-8846-4AD5-B495-470A689D4A9F}" destId="{2177D084-606E-423A-BF0C-AA5075552D19}" srcOrd="0" destOrd="0" presId="urn:microsoft.com/office/officeart/2005/8/layout/matrix1"/>
    <dgm:cxn modelId="{AF71B643-F69C-4C92-9906-70DF0D8BF82D}" type="presParOf" srcId="{B448EA90-E592-4693-9525-D33E4FBA7BA9}" destId="{98D87A5B-8568-4870-861F-089B366538A8}" srcOrd="0" destOrd="0" presId="urn:microsoft.com/office/officeart/2005/8/layout/matrix1"/>
    <dgm:cxn modelId="{362B9C07-3983-4C48-BB7E-30132CE288CE}" type="presParOf" srcId="{98D87A5B-8568-4870-861F-089B366538A8}" destId="{B75444D4-F2A0-4078-8857-7E2D2BFDC6F5}" srcOrd="0" destOrd="0" presId="urn:microsoft.com/office/officeart/2005/8/layout/matrix1"/>
    <dgm:cxn modelId="{4117531B-C78D-442A-9C2E-8711D519D23C}" type="presParOf" srcId="{98D87A5B-8568-4870-861F-089B366538A8}" destId="{B25F52C8-7153-48C0-BF12-20A693CB2B3F}" srcOrd="1" destOrd="0" presId="urn:microsoft.com/office/officeart/2005/8/layout/matrix1"/>
    <dgm:cxn modelId="{BA6A35A8-2AC6-4144-A749-1CC246F7247C}" type="presParOf" srcId="{98D87A5B-8568-4870-861F-089B366538A8}" destId="{FB95418E-DD70-4BAC-B8C4-B40683D8713C}" srcOrd="2" destOrd="0" presId="urn:microsoft.com/office/officeart/2005/8/layout/matrix1"/>
    <dgm:cxn modelId="{E0827D6C-A330-47F1-A4F0-C2C3C10B952D}" type="presParOf" srcId="{98D87A5B-8568-4870-861F-089B366538A8}" destId="{04261E5D-5CBE-4FA2-895F-026EE5E4F5D4}" srcOrd="3" destOrd="0" presId="urn:microsoft.com/office/officeart/2005/8/layout/matrix1"/>
    <dgm:cxn modelId="{67AEE63B-41BB-4B39-B999-10DEA71FD5D6}" type="presParOf" srcId="{98D87A5B-8568-4870-861F-089B366538A8}" destId="{DEE5B38B-9C89-4983-9370-563B26B11EEB}" srcOrd="4" destOrd="0" presId="urn:microsoft.com/office/officeart/2005/8/layout/matrix1"/>
    <dgm:cxn modelId="{AF4429FB-70D1-46CE-82FC-6BFABF77E3F5}" type="presParOf" srcId="{98D87A5B-8568-4870-861F-089B366538A8}" destId="{4EB11419-AA74-4E03-BBF7-ACA384E9116A}" srcOrd="5" destOrd="0" presId="urn:microsoft.com/office/officeart/2005/8/layout/matrix1"/>
    <dgm:cxn modelId="{054240E2-BB38-4DC1-AA87-0A6A60249E48}" type="presParOf" srcId="{98D87A5B-8568-4870-861F-089B366538A8}" destId="{2177D084-606E-423A-BF0C-AA5075552D19}" srcOrd="6" destOrd="0" presId="urn:microsoft.com/office/officeart/2005/8/layout/matrix1"/>
    <dgm:cxn modelId="{0A7CBB18-8434-4EF3-ADFC-BE8F3AF6D877}" type="presParOf" srcId="{98D87A5B-8568-4870-861F-089B366538A8}" destId="{C3491117-EBDF-4C69-83AF-E7B2CC959846}" srcOrd="7" destOrd="0" presId="urn:microsoft.com/office/officeart/2005/8/layout/matrix1"/>
    <dgm:cxn modelId="{DC8DF6D7-5AC8-4EB4-B0E3-FFDA6CA12FCA}" type="presParOf" srcId="{B448EA90-E592-4693-9525-D33E4FBA7BA9}" destId="{71EE83B3-C7CE-4BA5-A751-EF5663E0957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DA730D-35E8-4A3F-BAA0-AC313313F210}"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zh-TW" altLang="en-US"/>
        </a:p>
      </dgm:t>
    </dgm:pt>
    <dgm:pt modelId="{DA91B7C9-2298-4EEB-8102-D01180935291}">
      <dgm:prSet phldrT="[文字]"/>
      <dgm:spPr>
        <a:solidFill>
          <a:srgbClr val="00B050"/>
        </a:solidFill>
      </dgm:spPr>
      <dgm:t>
        <a:bodyPr/>
        <a:lstStyle/>
        <a:p>
          <a:r>
            <a:rPr lang="en-US" dirty="0" smtClean="0"/>
            <a:t>Capabilities</a:t>
          </a:r>
          <a:endParaRPr lang="zh-TW" altLang="en-US" dirty="0"/>
        </a:p>
      </dgm:t>
    </dgm:pt>
    <dgm:pt modelId="{001F5625-D4D9-4155-AD02-7D75F8ADDF7C}" type="parTrans" cxnId="{0CFCB56E-1EDE-4278-859A-72E1C350AE22}">
      <dgm:prSet/>
      <dgm:spPr/>
      <dgm:t>
        <a:bodyPr/>
        <a:lstStyle/>
        <a:p>
          <a:endParaRPr lang="zh-TW" altLang="en-US"/>
        </a:p>
      </dgm:t>
    </dgm:pt>
    <dgm:pt modelId="{9546E978-5761-471D-99D9-B080C3C1C88C}" type="sibTrans" cxnId="{0CFCB56E-1EDE-4278-859A-72E1C350AE22}">
      <dgm:prSet/>
      <dgm:spPr/>
      <dgm:t>
        <a:bodyPr/>
        <a:lstStyle/>
        <a:p>
          <a:endParaRPr lang="zh-TW" altLang="en-US"/>
        </a:p>
      </dgm:t>
    </dgm:pt>
    <dgm:pt modelId="{B3E2C685-7631-4FD1-828D-2631C9861BB8}">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流程</a:t>
          </a:r>
          <a:endParaRPr lang="en-US" altLang="zh-TW" sz="1200" dirty="0" smtClean="0"/>
        </a:p>
        <a:p>
          <a:r>
            <a:rPr lang="zh-TW" altLang="en-US" sz="1200" dirty="0" smtClean="0"/>
            <a:t>基礎設施</a:t>
          </a:r>
          <a:endParaRPr lang="zh-TW" altLang="en-US" sz="1200" dirty="0"/>
        </a:p>
      </dgm:t>
    </dgm:pt>
    <dgm:pt modelId="{7DF55C72-C808-4551-B9FF-C431529701DF}" type="parTrans" cxnId="{518BAC58-86C8-48B7-8AA3-116A4D03E16C}">
      <dgm:prSet/>
      <dgm:spPr/>
      <dgm:t>
        <a:bodyPr/>
        <a:lstStyle/>
        <a:p>
          <a:endParaRPr lang="zh-TW" altLang="en-US"/>
        </a:p>
      </dgm:t>
    </dgm:pt>
    <dgm:pt modelId="{FE8B2ACF-A0C0-4780-A0E7-E52F070BC6E8}" type="sibTrans" cxnId="{518BAC58-86C8-48B7-8AA3-116A4D03E16C}">
      <dgm:prSet/>
      <dgm:spPr/>
      <dgm:t>
        <a:bodyPr/>
        <a:lstStyle/>
        <a:p>
          <a:endParaRPr lang="zh-TW" altLang="en-US"/>
        </a:p>
      </dgm:t>
    </dgm:pt>
    <dgm:pt modelId="{59BE69C4-D35F-4CF0-8CD4-F767101C32A7}">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人員</a:t>
          </a:r>
          <a:endParaRPr lang="en-US" altLang="zh-TW" sz="1200" dirty="0" smtClean="0"/>
        </a:p>
        <a:p>
          <a:r>
            <a:rPr lang="zh-TW" altLang="en-US" sz="1200" dirty="0" smtClean="0"/>
            <a:t>合作夥伴</a:t>
          </a:r>
          <a:endParaRPr lang="zh-TW" altLang="en-US" sz="1200" dirty="0"/>
        </a:p>
      </dgm:t>
    </dgm:pt>
    <dgm:pt modelId="{66971ED9-F8FA-4B41-AE13-7ACC1AFCBA18}" type="parTrans" cxnId="{C1D862A2-98F8-4EDE-B04D-2E32716AF186}">
      <dgm:prSet/>
      <dgm:spPr/>
      <dgm:t>
        <a:bodyPr/>
        <a:lstStyle/>
        <a:p>
          <a:endParaRPr lang="zh-TW" altLang="en-US"/>
        </a:p>
      </dgm:t>
    </dgm:pt>
    <dgm:pt modelId="{9929F721-EEF1-4885-ADDD-C5D49A7BF637}" type="sibTrans" cxnId="{C1D862A2-98F8-4EDE-B04D-2E32716AF186}">
      <dgm:prSet/>
      <dgm:spPr/>
      <dgm:t>
        <a:bodyPr/>
        <a:lstStyle/>
        <a:p>
          <a:endParaRPr lang="zh-TW" altLang="en-US"/>
        </a:p>
      </dgm:t>
    </dgm:pt>
    <dgm:pt modelId="{CC1D4273-1A1B-4B4C-AE7C-E5B605EB98C3}">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1200" dirty="0" smtClean="0"/>
            <a:t>組織</a:t>
          </a:r>
          <a:endParaRPr lang="en-US" altLang="zh-TW" sz="1200" dirty="0" smtClean="0"/>
        </a:p>
        <a:p>
          <a:r>
            <a:rPr lang="zh-TW" altLang="en-US" sz="1200" dirty="0" smtClean="0"/>
            <a:t>文化</a:t>
          </a:r>
          <a:endParaRPr lang="zh-TW" altLang="en-US" sz="1200" dirty="0"/>
        </a:p>
      </dgm:t>
    </dgm:pt>
    <dgm:pt modelId="{9C39477F-D603-4193-BDFA-2A27423FE778}" type="parTrans" cxnId="{36A63841-DC55-45C9-ACED-0DA7CBB36562}">
      <dgm:prSet/>
      <dgm:spPr/>
      <dgm:t>
        <a:bodyPr/>
        <a:lstStyle/>
        <a:p>
          <a:endParaRPr lang="zh-TW" altLang="en-US"/>
        </a:p>
      </dgm:t>
    </dgm:pt>
    <dgm:pt modelId="{66FC5F21-72A9-42AF-AF8A-0C32D9610C0C}" type="sibTrans" cxnId="{36A63841-DC55-45C9-ACED-0DA7CBB36562}">
      <dgm:prSet/>
      <dgm:spPr/>
      <dgm:t>
        <a:bodyPr/>
        <a:lstStyle/>
        <a:p>
          <a:endParaRPr lang="zh-TW" altLang="en-US"/>
        </a:p>
      </dgm:t>
    </dgm:pt>
    <dgm:pt modelId="{E9F71371-8846-4AD5-B495-470A689D4A9F}">
      <dgm:prSet phldrT="[文字]" custT="1"/>
      <dgm:spPr>
        <a:solidFill>
          <a:schemeClr val="tx1">
            <a:lumMod val="95000"/>
            <a:lumOff val="5000"/>
            <a:alpha val="50000"/>
          </a:schemeClr>
        </a:solidFill>
      </dgm:spPr>
      <dgm:t>
        <a:bodyPr/>
        <a:lstStyle/>
        <a:p>
          <a:r>
            <a:rPr lang="zh-TW" altLang="en-US" sz="1200" dirty="0" smtClean="0"/>
            <a:t>領導</a:t>
          </a:r>
          <a:endParaRPr lang="en-US" altLang="zh-TW" sz="1200" dirty="0" smtClean="0"/>
        </a:p>
        <a:p>
          <a:r>
            <a:rPr lang="zh-TW" altLang="en-US" sz="1200" dirty="0" smtClean="0"/>
            <a:t>管理</a:t>
          </a:r>
          <a:endParaRPr lang="zh-TW" altLang="en-US" sz="1200" dirty="0"/>
        </a:p>
      </dgm:t>
    </dgm:pt>
    <dgm:pt modelId="{E3FDEFC1-DC6C-4062-A5EB-320E11347D28}" type="parTrans" cxnId="{BF4CEE2A-0587-4837-BC2E-D8C4D503558B}">
      <dgm:prSet/>
      <dgm:spPr/>
      <dgm:t>
        <a:bodyPr/>
        <a:lstStyle/>
        <a:p>
          <a:endParaRPr lang="zh-TW" altLang="en-US"/>
        </a:p>
      </dgm:t>
    </dgm:pt>
    <dgm:pt modelId="{A727DED0-78F4-411D-B7A7-93BDFAD93CA3}" type="sibTrans" cxnId="{BF4CEE2A-0587-4837-BC2E-D8C4D503558B}">
      <dgm:prSet/>
      <dgm:spPr/>
      <dgm:t>
        <a:bodyPr/>
        <a:lstStyle/>
        <a:p>
          <a:endParaRPr lang="zh-TW" altLang="en-US"/>
        </a:p>
      </dgm:t>
    </dgm:pt>
    <dgm:pt modelId="{B448EA90-E592-4693-9525-D33E4FBA7BA9}" type="pres">
      <dgm:prSet presAssocID="{8DDA730D-35E8-4A3F-BAA0-AC313313F210}" presName="diagram" presStyleCnt="0">
        <dgm:presLayoutVars>
          <dgm:chMax val="1"/>
          <dgm:dir/>
          <dgm:animLvl val="ctr"/>
          <dgm:resizeHandles val="exact"/>
        </dgm:presLayoutVars>
      </dgm:prSet>
      <dgm:spPr/>
      <dgm:t>
        <a:bodyPr/>
        <a:lstStyle/>
        <a:p>
          <a:endParaRPr lang="zh-TW" altLang="en-US"/>
        </a:p>
      </dgm:t>
    </dgm:pt>
    <dgm:pt modelId="{98D87A5B-8568-4870-861F-089B366538A8}" type="pres">
      <dgm:prSet presAssocID="{8DDA730D-35E8-4A3F-BAA0-AC313313F210}" presName="matrix" presStyleCnt="0"/>
      <dgm:spPr/>
    </dgm:pt>
    <dgm:pt modelId="{B75444D4-F2A0-4078-8857-7E2D2BFDC6F5}" type="pres">
      <dgm:prSet presAssocID="{8DDA730D-35E8-4A3F-BAA0-AC313313F210}" presName="tile1" presStyleLbl="node1" presStyleIdx="0" presStyleCnt="4"/>
      <dgm:spPr/>
      <dgm:t>
        <a:bodyPr/>
        <a:lstStyle/>
        <a:p>
          <a:endParaRPr lang="zh-TW" altLang="en-US"/>
        </a:p>
      </dgm:t>
    </dgm:pt>
    <dgm:pt modelId="{B25F52C8-7153-48C0-BF12-20A693CB2B3F}" type="pres">
      <dgm:prSet presAssocID="{8DDA730D-35E8-4A3F-BAA0-AC313313F210}" presName="tile1text" presStyleLbl="node1" presStyleIdx="0" presStyleCnt="4">
        <dgm:presLayoutVars>
          <dgm:chMax val="0"/>
          <dgm:chPref val="0"/>
          <dgm:bulletEnabled val="1"/>
        </dgm:presLayoutVars>
      </dgm:prSet>
      <dgm:spPr/>
      <dgm:t>
        <a:bodyPr/>
        <a:lstStyle/>
        <a:p>
          <a:endParaRPr lang="zh-TW" altLang="en-US"/>
        </a:p>
      </dgm:t>
    </dgm:pt>
    <dgm:pt modelId="{FB95418E-DD70-4BAC-B8C4-B40683D8713C}" type="pres">
      <dgm:prSet presAssocID="{8DDA730D-35E8-4A3F-BAA0-AC313313F210}" presName="tile2" presStyleLbl="node1" presStyleIdx="1" presStyleCnt="4"/>
      <dgm:spPr/>
      <dgm:t>
        <a:bodyPr/>
        <a:lstStyle/>
        <a:p>
          <a:endParaRPr lang="zh-TW" altLang="en-US"/>
        </a:p>
      </dgm:t>
    </dgm:pt>
    <dgm:pt modelId="{04261E5D-5CBE-4FA2-895F-026EE5E4F5D4}" type="pres">
      <dgm:prSet presAssocID="{8DDA730D-35E8-4A3F-BAA0-AC313313F210}" presName="tile2text" presStyleLbl="node1" presStyleIdx="1" presStyleCnt="4">
        <dgm:presLayoutVars>
          <dgm:chMax val="0"/>
          <dgm:chPref val="0"/>
          <dgm:bulletEnabled val="1"/>
        </dgm:presLayoutVars>
      </dgm:prSet>
      <dgm:spPr/>
      <dgm:t>
        <a:bodyPr/>
        <a:lstStyle/>
        <a:p>
          <a:endParaRPr lang="zh-TW" altLang="en-US"/>
        </a:p>
      </dgm:t>
    </dgm:pt>
    <dgm:pt modelId="{DEE5B38B-9C89-4983-9370-563B26B11EEB}" type="pres">
      <dgm:prSet presAssocID="{8DDA730D-35E8-4A3F-BAA0-AC313313F210}" presName="tile3" presStyleLbl="node1" presStyleIdx="2" presStyleCnt="4"/>
      <dgm:spPr/>
      <dgm:t>
        <a:bodyPr/>
        <a:lstStyle/>
        <a:p>
          <a:endParaRPr lang="zh-TW" altLang="en-US"/>
        </a:p>
      </dgm:t>
    </dgm:pt>
    <dgm:pt modelId="{4EB11419-AA74-4E03-BBF7-ACA384E9116A}" type="pres">
      <dgm:prSet presAssocID="{8DDA730D-35E8-4A3F-BAA0-AC313313F210}" presName="tile3text" presStyleLbl="node1" presStyleIdx="2" presStyleCnt="4">
        <dgm:presLayoutVars>
          <dgm:chMax val="0"/>
          <dgm:chPref val="0"/>
          <dgm:bulletEnabled val="1"/>
        </dgm:presLayoutVars>
      </dgm:prSet>
      <dgm:spPr/>
      <dgm:t>
        <a:bodyPr/>
        <a:lstStyle/>
        <a:p>
          <a:endParaRPr lang="zh-TW" altLang="en-US"/>
        </a:p>
      </dgm:t>
    </dgm:pt>
    <dgm:pt modelId="{2177D084-606E-423A-BF0C-AA5075552D19}" type="pres">
      <dgm:prSet presAssocID="{8DDA730D-35E8-4A3F-BAA0-AC313313F210}" presName="tile4" presStyleLbl="node1" presStyleIdx="3" presStyleCnt="4"/>
      <dgm:spPr/>
      <dgm:t>
        <a:bodyPr/>
        <a:lstStyle/>
        <a:p>
          <a:endParaRPr lang="zh-TW" altLang="en-US"/>
        </a:p>
      </dgm:t>
    </dgm:pt>
    <dgm:pt modelId="{C3491117-EBDF-4C69-83AF-E7B2CC959846}" type="pres">
      <dgm:prSet presAssocID="{8DDA730D-35E8-4A3F-BAA0-AC313313F210}" presName="tile4text" presStyleLbl="node1" presStyleIdx="3" presStyleCnt="4">
        <dgm:presLayoutVars>
          <dgm:chMax val="0"/>
          <dgm:chPref val="0"/>
          <dgm:bulletEnabled val="1"/>
        </dgm:presLayoutVars>
      </dgm:prSet>
      <dgm:spPr/>
      <dgm:t>
        <a:bodyPr/>
        <a:lstStyle/>
        <a:p>
          <a:endParaRPr lang="zh-TW" altLang="en-US"/>
        </a:p>
      </dgm:t>
    </dgm:pt>
    <dgm:pt modelId="{71EE83B3-C7CE-4BA5-A751-EF5663E09579}" type="pres">
      <dgm:prSet presAssocID="{8DDA730D-35E8-4A3F-BAA0-AC313313F210}" presName="centerTile" presStyleLbl="fgShp" presStyleIdx="0" presStyleCnt="1">
        <dgm:presLayoutVars>
          <dgm:chMax val="0"/>
          <dgm:chPref val="0"/>
        </dgm:presLayoutVars>
      </dgm:prSet>
      <dgm:spPr/>
      <dgm:t>
        <a:bodyPr/>
        <a:lstStyle/>
        <a:p>
          <a:endParaRPr lang="zh-TW" altLang="en-US"/>
        </a:p>
      </dgm:t>
    </dgm:pt>
  </dgm:ptLst>
  <dgm:cxnLst>
    <dgm:cxn modelId="{D470A1C6-5925-45B2-B72F-F0C21378A9E5}" type="presOf" srcId="{E9F71371-8846-4AD5-B495-470A689D4A9F}" destId="{2177D084-606E-423A-BF0C-AA5075552D19}" srcOrd="0" destOrd="0" presId="urn:microsoft.com/office/officeart/2005/8/layout/matrix1"/>
    <dgm:cxn modelId="{8B72BC09-D4F0-43E8-8787-AF7C1BA7F54E}" type="presOf" srcId="{B3E2C685-7631-4FD1-828D-2631C9861BB8}" destId="{B25F52C8-7153-48C0-BF12-20A693CB2B3F}" srcOrd="1" destOrd="0" presId="urn:microsoft.com/office/officeart/2005/8/layout/matrix1"/>
    <dgm:cxn modelId="{6AE4BB13-CC21-4D71-AB40-73254576EB0B}" type="presOf" srcId="{59BE69C4-D35F-4CF0-8CD4-F767101C32A7}" destId="{FB95418E-DD70-4BAC-B8C4-B40683D8713C}" srcOrd="0" destOrd="0" presId="urn:microsoft.com/office/officeart/2005/8/layout/matrix1"/>
    <dgm:cxn modelId="{36A63841-DC55-45C9-ACED-0DA7CBB36562}" srcId="{DA91B7C9-2298-4EEB-8102-D01180935291}" destId="{CC1D4273-1A1B-4B4C-AE7C-E5B605EB98C3}" srcOrd="2" destOrd="0" parTransId="{9C39477F-D603-4193-BDFA-2A27423FE778}" sibTransId="{66FC5F21-72A9-42AF-AF8A-0C32D9610C0C}"/>
    <dgm:cxn modelId="{0CFCB56E-1EDE-4278-859A-72E1C350AE22}" srcId="{8DDA730D-35E8-4A3F-BAA0-AC313313F210}" destId="{DA91B7C9-2298-4EEB-8102-D01180935291}" srcOrd="0" destOrd="0" parTransId="{001F5625-D4D9-4155-AD02-7D75F8ADDF7C}" sibTransId="{9546E978-5761-471D-99D9-B080C3C1C88C}"/>
    <dgm:cxn modelId="{C2646172-649F-43AE-8CD7-ED93D969686C}" type="presOf" srcId="{CC1D4273-1A1B-4B4C-AE7C-E5B605EB98C3}" destId="{4EB11419-AA74-4E03-BBF7-ACA384E9116A}" srcOrd="1" destOrd="0" presId="urn:microsoft.com/office/officeart/2005/8/layout/matrix1"/>
    <dgm:cxn modelId="{C1D862A2-98F8-4EDE-B04D-2E32716AF186}" srcId="{DA91B7C9-2298-4EEB-8102-D01180935291}" destId="{59BE69C4-D35F-4CF0-8CD4-F767101C32A7}" srcOrd="1" destOrd="0" parTransId="{66971ED9-F8FA-4B41-AE13-7ACC1AFCBA18}" sibTransId="{9929F721-EEF1-4885-ADDD-C5D49A7BF637}"/>
    <dgm:cxn modelId="{0A5C4452-9EA9-4D98-8540-33739E26AFFF}" type="presOf" srcId="{DA91B7C9-2298-4EEB-8102-D01180935291}" destId="{71EE83B3-C7CE-4BA5-A751-EF5663E09579}" srcOrd="0" destOrd="0" presId="urn:microsoft.com/office/officeart/2005/8/layout/matrix1"/>
    <dgm:cxn modelId="{BF4CEE2A-0587-4837-BC2E-D8C4D503558B}" srcId="{DA91B7C9-2298-4EEB-8102-D01180935291}" destId="{E9F71371-8846-4AD5-B495-470A689D4A9F}" srcOrd="3" destOrd="0" parTransId="{E3FDEFC1-DC6C-4062-A5EB-320E11347D28}" sibTransId="{A727DED0-78F4-411D-B7A7-93BDFAD93CA3}"/>
    <dgm:cxn modelId="{2973A8BA-2D48-4001-A2B0-B616133E939B}" type="presOf" srcId="{B3E2C685-7631-4FD1-828D-2631C9861BB8}" destId="{B75444D4-F2A0-4078-8857-7E2D2BFDC6F5}" srcOrd="0" destOrd="0" presId="urn:microsoft.com/office/officeart/2005/8/layout/matrix1"/>
    <dgm:cxn modelId="{2903EA83-F492-4563-B485-8BAE8C70956C}" type="presOf" srcId="{CC1D4273-1A1B-4B4C-AE7C-E5B605EB98C3}" destId="{DEE5B38B-9C89-4983-9370-563B26B11EEB}" srcOrd="0" destOrd="0" presId="urn:microsoft.com/office/officeart/2005/8/layout/matrix1"/>
    <dgm:cxn modelId="{F29EA3A1-4287-4D8A-AC25-4A701CE007BA}" type="presOf" srcId="{E9F71371-8846-4AD5-B495-470A689D4A9F}" destId="{C3491117-EBDF-4C69-83AF-E7B2CC959846}" srcOrd="1" destOrd="0" presId="urn:microsoft.com/office/officeart/2005/8/layout/matrix1"/>
    <dgm:cxn modelId="{5844C4DA-6765-493E-B467-60F208DBFF29}" type="presOf" srcId="{59BE69C4-D35F-4CF0-8CD4-F767101C32A7}" destId="{04261E5D-5CBE-4FA2-895F-026EE5E4F5D4}" srcOrd="1" destOrd="0" presId="urn:microsoft.com/office/officeart/2005/8/layout/matrix1"/>
    <dgm:cxn modelId="{518BAC58-86C8-48B7-8AA3-116A4D03E16C}" srcId="{DA91B7C9-2298-4EEB-8102-D01180935291}" destId="{B3E2C685-7631-4FD1-828D-2631C9861BB8}" srcOrd="0" destOrd="0" parTransId="{7DF55C72-C808-4551-B9FF-C431529701DF}" sibTransId="{FE8B2ACF-A0C0-4780-A0E7-E52F070BC6E8}"/>
    <dgm:cxn modelId="{64850742-4C54-4D65-A3F6-8C67281E4E78}" type="presOf" srcId="{8DDA730D-35E8-4A3F-BAA0-AC313313F210}" destId="{B448EA90-E592-4693-9525-D33E4FBA7BA9}" srcOrd="0" destOrd="0" presId="urn:microsoft.com/office/officeart/2005/8/layout/matrix1"/>
    <dgm:cxn modelId="{A3435A6C-5FD9-4AA7-B340-4763761776E9}" type="presParOf" srcId="{B448EA90-E592-4693-9525-D33E4FBA7BA9}" destId="{98D87A5B-8568-4870-861F-089B366538A8}" srcOrd="0" destOrd="0" presId="urn:microsoft.com/office/officeart/2005/8/layout/matrix1"/>
    <dgm:cxn modelId="{644EFCC4-05DE-461E-809F-299167CD5AA2}" type="presParOf" srcId="{98D87A5B-8568-4870-861F-089B366538A8}" destId="{B75444D4-F2A0-4078-8857-7E2D2BFDC6F5}" srcOrd="0" destOrd="0" presId="urn:microsoft.com/office/officeart/2005/8/layout/matrix1"/>
    <dgm:cxn modelId="{87AFF59D-9782-45C0-91AD-7BD4BC062A51}" type="presParOf" srcId="{98D87A5B-8568-4870-861F-089B366538A8}" destId="{B25F52C8-7153-48C0-BF12-20A693CB2B3F}" srcOrd="1" destOrd="0" presId="urn:microsoft.com/office/officeart/2005/8/layout/matrix1"/>
    <dgm:cxn modelId="{EC440DE3-7A23-4135-94FE-5513BAC902BF}" type="presParOf" srcId="{98D87A5B-8568-4870-861F-089B366538A8}" destId="{FB95418E-DD70-4BAC-B8C4-B40683D8713C}" srcOrd="2" destOrd="0" presId="urn:microsoft.com/office/officeart/2005/8/layout/matrix1"/>
    <dgm:cxn modelId="{F645B7A8-4F26-4D5F-81CE-188DB7185BE0}" type="presParOf" srcId="{98D87A5B-8568-4870-861F-089B366538A8}" destId="{04261E5D-5CBE-4FA2-895F-026EE5E4F5D4}" srcOrd="3" destOrd="0" presId="urn:microsoft.com/office/officeart/2005/8/layout/matrix1"/>
    <dgm:cxn modelId="{1507856A-6D17-41AA-934D-97FCC2D80D31}" type="presParOf" srcId="{98D87A5B-8568-4870-861F-089B366538A8}" destId="{DEE5B38B-9C89-4983-9370-563B26B11EEB}" srcOrd="4" destOrd="0" presId="urn:microsoft.com/office/officeart/2005/8/layout/matrix1"/>
    <dgm:cxn modelId="{D75A55E1-CD69-4B27-8DA8-BED04C4938FA}" type="presParOf" srcId="{98D87A5B-8568-4870-861F-089B366538A8}" destId="{4EB11419-AA74-4E03-BBF7-ACA384E9116A}" srcOrd="5" destOrd="0" presId="urn:microsoft.com/office/officeart/2005/8/layout/matrix1"/>
    <dgm:cxn modelId="{FE1F6EF1-6830-4ADD-BB34-6E4AA2ACBAEA}" type="presParOf" srcId="{98D87A5B-8568-4870-861F-089B366538A8}" destId="{2177D084-606E-423A-BF0C-AA5075552D19}" srcOrd="6" destOrd="0" presId="urn:microsoft.com/office/officeart/2005/8/layout/matrix1"/>
    <dgm:cxn modelId="{79B7FD07-1C78-4C9E-92B5-5FDC7A5D0DA7}" type="presParOf" srcId="{98D87A5B-8568-4870-861F-089B366538A8}" destId="{C3491117-EBDF-4C69-83AF-E7B2CC959846}" srcOrd="7" destOrd="0" presId="urn:microsoft.com/office/officeart/2005/8/layout/matrix1"/>
    <dgm:cxn modelId="{B4FF3CBF-6884-45E9-84E3-12114B9CD67D}" type="presParOf" srcId="{B448EA90-E592-4693-9525-D33E4FBA7BA9}" destId="{71EE83B3-C7CE-4BA5-A751-EF5663E0957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EEA3C-970E-4CD0-BD1C-12D557321A3F}"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616084AF-0601-458D-87DB-8D2F70444A3B}">
      <dgm:prSet phldrT="[文字]"/>
      <dgm:spPr/>
      <dgm:t>
        <a:bodyPr/>
        <a:lstStyle/>
        <a:p>
          <a:r>
            <a:rPr lang="zh-TW" altLang="en-US" b="1" dirty="0" smtClean="0">
              <a:solidFill>
                <a:schemeClr val="bg1">
                  <a:lumMod val="95000"/>
                </a:schemeClr>
              </a:solidFill>
              <a:latin typeface="細明體" pitchFamily="49" charset="-120"/>
              <a:ea typeface="細明體" pitchFamily="49" charset="-120"/>
            </a:rPr>
            <a:t>市場</a:t>
          </a:r>
          <a:endParaRPr lang="zh-TW" altLang="en-US" dirty="0">
            <a:solidFill>
              <a:schemeClr val="bg1">
                <a:lumMod val="95000"/>
              </a:schemeClr>
            </a:solidFill>
          </a:endParaRPr>
        </a:p>
      </dgm:t>
    </dgm:pt>
    <dgm:pt modelId="{D9FC9403-B076-46C8-93BA-B8CFC76849B9}" type="parTrans" cxnId="{EF4F0DE2-FBD6-40BF-B0B0-E8D3F455AC7D}">
      <dgm:prSet/>
      <dgm:spPr/>
      <dgm:t>
        <a:bodyPr/>
        <a:lstStyle/>
        <a:p>
          <a:endParaRPr lang="zh-TW" altLang="en-US"/>
        </a:p>
      </dgm:t>
    </dgm:pt>
    <dgm:pt modelId="{74AC9552-3245-47E8-9DB8-41BB24B16EF2}" type="sibTrans" cxnId="{EF4F0DE2-FBD6-40BF-B0B0-E8D3F455AC7D}">
      <dgm:prSet/>
      <dgm:spPr/>
      <dgm:t>
        <a:bodyPr/>
        <a:lstStyle/>
        <a:p>
          <a:endParaRPr lang="zh-TW" altLang="en-US"/>
        </a:p>
      </dgm:t>
    </dgm:pt>
    <dgm:pt modelId="{400B2C35-DC37-47AD-A40A-6598DC7E17A1}">
      <dgm:prSet phldrT="[文字]"/>
      <dgm:spPr/>
      <dgm:t>
        <a:bodyPr/>
        <a:lstStyle/>
        <a:p>
          <a:r>
            <a:rPr lang="zh-TW" altLang="en-US" b="1" dirty="0" smtClean="0">
              <a:solidFill>
                <a:schemeClr val="bg1">
                  <a:lumMod val="95000"/>
                </a:schemeClr>
              </a:solidFill>
              <a:latin typeface="細明體" pitchFamily="49" charset="-120"/>
              <a:ea typeface="細明體" pitchFamily="49" charset="-120"/>
            </a:rPr>
            <a:t>產品</a:t>
          </a:r>
          <a:endParaRPr lang="zh-TW" altLang="en-US" dirty="0">
            <a:solidFill>
              <a:schemeClr val="bg1">
                <a:lumMod val="95000"/>
              </a:schemeClr>
            </a:solidFill>
          </a:endParaRPr>
        </a:p>
      </dgm:t>
    </dgm:pt>
    <dgm:pt modelId="{241DD0F3-D2FA-40B9-9AE1-87611B91FB3E}" type="parTrans" cxnId="{D21ADDE2-693A-4A8A-9E63-05492FABBFC4}">
      <dgm:prSet/>
      <dgm:spPr/>
      <dgm:t>
        <a:bodyPr/>
        <a:lstStyle/>
        <a:p>
          <a:endParaRPr lang="zh-TW" altLang="en-US"/>
        </a:p>
      </dgm:t>
    </dgm:pt>
    <dgm:pt modelId="{AC4E76E8-77B0-4CA5-AFE6-8DC4A007D548}" type="sibTrans" cxnId="{D21ADDE2-693A-4A8A-9E63-05492FABBFC4}">
      <dgm:prSet/>
      <dgm:spPr/>
      <dgm:t>
        <a:bodyPr/>
        <a:lstStyle/>
        <a:p>
          <a:endParaRPr lang="zh-TW" altLang="en-US"/>
        </a:p>
      </dgm:t>
    </dgm:pt>
    <dgm:pt modelId="{FEC82D37-EAA1-4515-88CA-8E50072595F1}">
      <dgm:prSet phldrT="[文字]"/>
      <dgm:spPr/>
      <dgm:t>
        <a:bodyPr/>
        <a:lstStyle/>
        <a:p>
          <a:r>
            <a:rPr lang="zh-TW" altLang="en-US" b="1" dirty="0" smtClean="0">
              <a:solidFill>
                <a:schemeClr val="bg1">
                  <a:lumMod val="95000"/>
                </a:schemeClr>
              </a:solidFill>
              <a:latin typeface="細明體" pitchFamily="49" charset="-120"/>
              <a:ea typeface="細明體" pitchFamily="49" charset="-120"/>
            </a:rPr>
            <a:t>業務網絡</a:t>
          </a:r>
          <a:endParaRPr lang="zh-TW" altLang="en-US" dirty="0">
            <a:solidFill>
              <a:schemeClr val="bg1">
                <a:lumMod val="95000"/>
              </a:schemeClr>
            </a:solidFill>
          </a:endParaRPr>
        </a:p>
      </dgm:t>
    </dgm:pt>
    <dgm:pt modelId="{F1178DDA-3724-4A2F-A900-8E1F2B19136C}" type="parTrans" cxnId="{20A25367-5FD7-4F46-B75A-7AB5AB645078}">
      <dgm:prSet/>
      <dgm:spPr/>
      <dgm:t>
        <a:bodyPr/>
        <a:lstStyle/>
        <a:p>
          <a:endParaRPr lang="zh-TW" altLang="en-US"/>
        </a:p>
      </dgm:t>
    </dgm:pt>
    <dgm:pt modelId="{D6FAA6E9-3F28-4EF0-A3DE-A3187DE39EA6}" type="sibTrans" cxnId="{20A25367-5FD7-4F46-B75A-7AB5AB645078}">
      <dgm:prSet/>
      <dgm:spPr/>
      <dgm:t>
        <a:bodyPr/>
        <a:lstStyle/>
        <a:p>
          <a:endParaRPr lang="zh-TW" altLang="en-US"/>
        </a:p>
      </dgm:t>
    </dgm:pt>
    <dgm:pt modelId="{FF400BCC-E1A4-4EE3-A36A-B9BA8C15B42F}">
      <dgm:prSet phldrT="[文字]" phldr="1"/>
      <dgm:spPr/>
      <dgm:t>
        <a:bodyPr/>
        <a:lstStyle/>
        <a:p>
          <a:endParaRPr lang="zh-TW" altLang="en-US"/>
        </a:p>
      </dgm:t>
    </dgm:pt>
    <dgm:pt modelId="{B559F3A8-3758-45D5-9A2B-A4CCDC4C13DF}" type="parTrans" cxnId="{157EA9FA-1495-42A3-B463-6439E33266F7}">
      <dgm:prSet/>
      <dgm:spPr/>
      <dgm:t>
        <a:bodyPr/>
        <a:lstStyle/>
        <a:p>
          <a:endParaRPr lang="zh-TW" altLang="en-US"/>
        </a:p>
      </dgm:t>
    </dgm:pt>
    <dgm:pt modelId="{E643F376-3CAC-4049-8E8C-C282AB5B681C}" type="sibTrans" cxnId="{157EA9FA-1495-42A3-B463-6439E33266F7}">
      <dgm:prSet/>
      <dgm:spPr/>
      <dgm:t>
        <a:bodyPr/>
        <a:lstStyle/>
        <a:p>
          <a:endParaRPr lang="zh-TW" altLang="en-US"/>
        </a:p>
      </dgm:t>
    </dgm:pt>
    <dgm:pt modelId="{90D6B7E1-5999-4213-95D0-773DB975888A}">
      <dgm:prSet/>
      <dgm:spPr/>
      <dgm:t>
        <a:bodyPr/>
        <a:lstStyle/>
        <a:p>
          <a:r>
            <a:rPr lang="zh-TW" altLang="en-US" b="1" dirty="0" smtClean="0">
              <a:solidFill>
                <a:schemeClr val="bg1">
                  <a:lumMod val="95000"/>
                </a:schemeClr>
              </a:solidFill>
              <a:latin typeface="細明體" pitchFamily="49" charset="-120"/>
              <a:ea typeface="細明體" pitchFamily="49" charset="-120"/>
            </a:rPr>
            <a:t>範圍</a:t>
          </a:r>
          <a:endParaRPr lang="zh-TW" altLang="en-US" b="1" dirty="0">
            <a:solidFill>
              <a:schemeClr val="bg1">
                <a:lumMod val="95000"/>
              </a:schemeClr>
            </a:solidFill>
            <a:latin typeface="細明體" pitchFamily="49" charset="-120"/>
            <a:ea typeface="細明體" pitchFamily="49" charset="-120"/>
          </a:endParaRPr>
        </a:p>
      </dgm:t>
    </dgm:pt>
    <dgm:pt modelId="{5A28A054-D15C-42AF-A6DB-853BA2FE6903}" type="parTrans" cxnId="{6D2EDE79-FDB1-4B7D-BBA4-032684309E20}">
      <dgm:prSet/>
      <dgm:spPr/>
      <dgm:t>
        <a:bodyPr/>
        <a:lstStyle/>
        <a:p>
          <a:endParaRPr lang="zh-TW" altLang="en-US"/>
        </a:p>
      </dgm:t>
    </dgm:pt>
    <dgm:pt modelId="{F9E6EE40-EBCD-4275-8205-5BEB90A3306B}" type="sibTrans" cxnId="{6D2EDE79-FDB1-4B7D-BBA4-032684309E20}">
      <dgm:prSet/>
      <dgm:spPr/>
      <dgm:t>
        <a:bodyPr/>
        <a:lstStyle/>
        <a:p>
          <a:endParaRPr lang="zh-TW" altLang="en-US"/>
        </a:p>
      </dgm:t>
    </dgm:pt>
    <dgm:pt modelId="{B6EB82A3-4927-4568-99EC-DCF2055790DC}" type="pres">
      <dgm:prSet presAssocID="{89BEEA3C-970E-4CD0-BD1C-12D557321A3F}" presName="matrix" presStyleCnt="0">
        <dgm:presLayoutVars>
          <dgm:chMax val="1"/>
          <dgm:dir/>
          <dgm:resizeHandles val="exact"/>
        </dgm:presLayoutVars>
      </dgm:prSet>
      <dgm:spPr/>
      <dgm:t>
        <a:bodyPr/>
        <a:lstStyle/>
        <a:p>
          <a:endParaRPr lang="zh-TW" altLang="en-US"/>
        </a:p>
      </dgm:t>
    </dgm:pt>
    <dgm:pt modelId="{52702683-EB6C-46B2-8447-5A459FF6B042}" type="pres">
      <dgm:prSet presAssocID="{89BEEA3C-970E-4CD0-BD1C-12D557321A3F}" presName="axisShape" presStyleLbl="bgShp" presStyleIdx="0" presStyleCnt="1"/>
      <dgm:spPr/>
    </dgm:pt>
    <dgm:pt modelId="{83617356-8F05-4CDA-92F8-9E3F65CA3D33}" type="pres">
      <dgm:prSet presAssocID="{89BEEA3C-970E-4CD0-BD1C-12D557321A3F}" presName="rect1" presStyleLbl="node1" presStyleIdx="0" presStyleCnt="4">
        <dgm:presLayoutVars>
          <dgm:chMax val="0"/>
          <dgm:chPref val="0"/>
          <dgm:bulletEnabled val="1"/>
        </dgm:presLayoutVars>
      </dgm:prSet>
      <dgm:spPr/>
      <dgm:t>
        <a:bodyPr/>
        <a:lstStyle/>
        <a:p>
          <a:endParaRPr lang="zh-TW" altLang="en-US"/>
        </a:p>
      </dgm:t>
    </dgm:pt>
    <dgm:pt modelId="{9CDB700E-5158-466A-80B6-7521B054C5D9}" type="pres">
      <dgm:prSet presAssocID="{89BEEA3C-970E-4CD0-BD1C-12D557321A3F}" presName="rect2" presStyleLbl="node1" presStyleIdx="1" presStyleCnt="4">
        <dgm:presLayoutVars>
          <dgm:chMax val="0"/>
          <dgm:chPref val="0"/>
          <dgm:bulletEnabled val="1"/>
        </dgm:presLayoutVars>
      </dgm:prSet>
      <dgm:spPr/>
      <dgm:t>
        <a:bodyPr/>
        <a:lstStyle/>
        <a:p>
          <a:endParaRPr lang="zh-TW" altLang="en-US"/>
        </a:p>
      </dgm:t>
    </dgm:pt>
    <dgm:pt modelId="{B26FE0F5-BC20-42B4-9F32-C740031EE303}" type="pres">
      <dgm:prSet presAssocID="{89BEEA3C-970E-4CD0-BD1C-12D557321A3F}" presName="rect3" presStyleLbl="node1" presStyleIdx="2" presStyleCnt="4">
        <dgm:presLayoutVars>
          <dgm:chMax val="0"/>
          <dgm:chPref val="0"/>
          <dgm:bulletEnabled val="1"/>
        </dgm:presLayoutVars>
      </dgm:prSet>
      <dgm:spPr/>
      <dgm:t>
        <a:bodyPr/>
        <a:lstStyle/>
        <a:p>
          <a:endParaRPr lang="zh-TW" altLang="en-US"/>
        </a:p>
      </dgm:t>
    </dgm:pt>
    <dgm:pt modelId="{3109ECF9-D50C-4F74-9291-4B336DA55DF5}" type="pres">
      <dgm:prSet presAssocID="{89BEEA3C-970E-4CD0-BD1C-12D557321A3F}" presName="rect4" presStyleLbl="node1" presStyleIdx="3" presStyleCnt="4">
        <dgm:presLayoutVars>
          <dgm:chMax val="0"/>
          <dgm:chPref val="0"/>
          <dgm:bulletEnabled val="1"/>
        </dgm:presLayoutVars>
      </dgm:prSet>
      <dgm:spPr/>
      <dgm:t>
        <a:bodyPr/>
        <a:lstStyle/>
        <a:p>
          <a:endParaRPr lang="zh-TW" altLang="en-US"/>
        </a:p>
      </dgm:t>
    </dgm:pt>
  </dgm:ptLst>
  <dgm:cxnLst>
    <dgm:cxn modelId="{7F9AD0C7-3CBD-411A-B8AB-A1EDDCDBC48A}" type="presOf" srcId="{400B2C35-DC37-47AD-A40A-6598DC7E17A1}" destId="{9CDB700E-5158-466A-80B6-7521B054C5D9}" srcOrd="0" destOrd="0" presId="urn:microsoft.com/office/officeart/2005/8/layout/matrix2"/>
    <dgm:cxn modelId="{6EC7AEAC-F1F6-4C54-ABC2-3493BF7F7369}" type="presOf" srcId="{616084AF-0601-458D-87DB-8D2F70444A3B}" destId="{83617356-8F05-4CDA-92F8-9E3F65CA3D33}" srcOrd="0" destOrd="0" presId="urn:microsoft.com/office/officeart/2005/8/layout/matrix2"/>
    <dgm:cxn modelId="{EF4F0DE2-FBD6-40BF-B0B0-E8D3F455AC7D}" srcId="{89BEEA3C-970E-4CD0-BD1C-12D557321A3F}" destId="{616084AF-0601-458D-87DB-8D2F70444A3B}" srcOrd="0" destOrd="0" parTransId="{D9FC9403-B076-46C8-93BA-B8CFC76849B9}" sibTransId="{74AC9552-3245-47E8-9DB8-41BB24B16EF2}"/>
    <dgm:cxn modelId="{157EA9FA-1495-42A3-B463-6439E33266F7}" srcId="{89BEEA3C-970E-4CD0-BD1C-12D557321A3F}" destId="{FF400BCC-E1A4-4EE3-A36A-B9BA8C15B42F}" srcOrd="4" destOrd="0" parTransId="{B559F3A8-3758-45D5-9A2B-A4CCDC4C13DF}" sibTransId="{E643F376-3CAC-4049-8E8C-C282AB5B681C}"/>
    <dgm:cxn modelId="{CFD35ED1-E852-49E1-B9BA-576AE36C24B8}" type="presOf" srcId="{FEC82D37-EAA1-4515-88CA-8E50072595F1}" destId="{B26FE0F5-BC20-42B4-9F32-C740031EE303}" srcOrd="0" destOrd="0" presId="urn:microsoft.com/office/officeart/2005/8/layout/matrix2"/>
    <dgm:cxn modelId="{71846B47-36B5-4655-9884-75604B2C1CDA}" type="presOf" srcId="{89BEEA3C-970E-4CD0-BD1C-12D557321A3F}" destId="{B6EB82A3-4927-4568-99EC-DCF2055790DC}" srcOrd="0" destOrd="0" presId="urn:microsoft.com/office/officeart/2005/8/layout/matrix2"/>
    <dgm:cxn modelId="{6D2EDE79-FDB1-4B7D-BBA4-032684309E20}" srcId="{89BEEA3C-970E-4CD0-BD1C-12D557321A3F}" destId="{90D6B7E1-5999-4213-95D0-773DB975888A}" srcOrd="3" destOrd="0" parTransId="{5A28A054-D15C-42AF-A6DB-853BA2FE6903}" sibTransId="{F9E6EE40-EBCD-4275-8205-5BEB90A3306B}"/>
    <dgm:cxn modelId="{BE789DF4-8F7E-4CD8-B7CE-B4BDF93575AF}" type="presOf" srcId="{90D6B7E1-5999-4213-95D0-773DB975888A}" destId="{3109ECF9-D50C-4F74-9291-4B336DA55DF5}" srcOrd="0" destOrd="0" presId="urn:microsoft.com/office/officeart/2005/8/layout/matrix2"/>
    <dgm:cxn modelId="{D21ADDE2-693A-4A8A-9E63-05492FABBFC4}" srcId="{89BEEA3C-970E-4CD0-BD1C-12D557321A3F}" destId="{400B2C35-DC37-47AD-A40A-6598DC7E17A1}" srcOrd="1" destOrd="0" parTransId="{241DD0F3-D2FA-40B9-9AE1-87611B91FB3E}" sibTransId="{AC4E76E8-77B0-4CA5-AFE6-8DC4A007D548}"/>
    <dgm:cxn modelId="{20A25367-5FD7-4F46-B75A-7AB5AB645078}" srcId="{89BEEA3C-970E-4CD0-BD1C-12D557321A3F}" destId="{FEC82D37-EAA1-4515-88CA-8E50072595F1}" srcOrd="2" destOrd="0" parTransId="{F1178DDA-3724-4A2F-A900-8E1F2B19136C}" sibTransId="{D6FAA6E9-3F28-4EF0-A3DE-A3187DE39EA6}"/>
    <dgm:cxn modelId="{E5C01E6E-B779-493E-A91C-0D41CBA7E725}" type="presParOf" srcId="{B6EB82A3-4927-4568-99EC-DCF2055790DC}" destId="{52702683-EB6C-46B2-8447-5A459FF6B042}" srcOrd="0" destOrd="0" presId="urn:microsoft.com/office/officeart/2005/8/layout/matrix2"/>
    <dgm:cxn modelId="{5C3CEABA-FA6A-462F-9A79-D1506853DFDF}" type="presParOf" srcId="{B6EB82A3-4927-4568-99EC-DCF2055790DC}" destId="{83617356-8F05-4CDA-92F8-9E3F65CA3D33}" srcOrd="1" destOrd="0" presId="urn:microsoft.com/office/officeart/2005/8/layout/matrix2"/>
    <dgm:cxn modelId="{AAE73B05-1AD1-456B-B416-C54E29BC4E62}" type="presParOf" srcId="{B6EB82A3-4927-4568-99EC-DCF2055790DC}" destId="{9CDB700E-5158-466A-80B6-7521B054C5D9}" srcOrd="2" destOrd="0" presId="urn:microsoft.com/office/officeart/2005/8/layout/matrix2"/>
    <dgm:cxn modelId="{477062A3-2203-4EDE-8BF0-8B6F8B98D5AC}" type="presParOf" srcId="{B6EB82A3-4927-4568-99EC-DCF2055790DC}" destId="{B26FE0F5-BC20-42B4-9F32-C740031EE303}" srcOrd="3" destOrd="0" presId="urn:microsoft.com/office/officeart/2005/8/layout/matrix2"/>
    <dgm:cxn modelId="{022B49F9-8A25-4FC1-9641-5B0032228971}" type="presParOf" srcId="{B6EB82A3-4927-4568-99EC-DCF2055790DC}" destId="{3109ECF9-D50C-4F74-9291-4B336DA55DF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EEA3C-970E-4CD0-BD1C-12D557321A3F}"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616084AF-0601-458D-87DB-8D2F70444A3B}">
      <dgm:prSet phldrT="[文字]"/>
      <dgm:spPr/>
      <dgm:t>
        <a:bodyPr/>
        <a:lstStyle/>
        <a:p>
          <a:r>
            <a:rPr lang="zh-TW" altLang="en-US" b="1" dirty="0" smtClean="0">
              <a:solidFill>
                <a:schemeClr val="bg1">
                  <a:lumMod val="95000"/>
                </a:schemeClr>
              </a:solidFill>
              <a:latin typeface="細明體" pitchFamily="49" charset="-120"/>
              <a:ea typeface="細明體" pitchFamily="49" charset="-120"/>
            </a:rPr>
            <a:t>市場</a:t>
          </a:r>
          <a:endParaRPr lang="zh-TW" altLang="en-US" dirty="0">
            <a:solidFill>
              <a:schemeClr val="bg1">
                <a:lumMod val="95000"/>
              </a:schemeClr>
            </a:solidFill>
          </a:endParaRPr>
        </a:p>
      </dgm:t>
    </dgm:pt>
    <dgm:pt modelId="{D9FC9403-B076-46C8-93BA-B8CFC76849B9}" type="parTrans" cxnId="{EF4F0DE2-FBD6-40BF-B0B0-E8D3F455AC7D}">
      <dgm:prSet/>
      <dgm:spPr/>
      <dgm:t>
        <a:bodyPr/>
        <a:lstStyle/>
        <a:p>
          <a:endParaRPr lang="zh-TW" altLang="en-US"/>
        </a:p>
      </dgm:t>
    </dgm:pt>
    <dgm:pt modelId="{74AC9552-3245-47E8-9DB8-41BB24B16EF2}" type="sibTrans" cxnId="{EF4F0DE2-FBD6-40BF-B0B0-E8D3F455AC7D}">
      <dgm:prSet/>
      <dgm:spPr/>
      <dgm:t>
        <a:bodyPr/>
        <a:lstStyle/>
        <a:p>
          <a:endParaRPr lang="zh-TW" altLang="en-US"/>
        </a:p>
      </dgm:t>
    </dgm:pt>
    <dgm:pt modelId="{400B2C35-DC37-47AD-A40A-6598DC7E17A1}">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產品</a:t>
          </a:r>
          <a:endParaRPr lang="zh-TW" altLang="en-US" dirty="0">
            <a:solidFill>
              <a:schemeClr val="bg1">
                <a:lumMod val="95000"/>
              </a:schemeClr>
            </a:solidFill>
          </a:endParaRPr>
        </a:p>
      </dgm:t>
    </dgm:pt>
    <dgm:pt modelId="{241DD0F3-D2FA-40B9-9AE1-87611B91FB3E}" type="parTrans" cxnId="{D21ADDE2-693A-4A8A-9E63-05492FABBFC4}">
      <dgm:prSet/>
      <dgm:spPr/>
      <dgm:t>
        <a:bodyPr/>
        <a:lstStyle/>
        <a:p>
          <a:endParaRPr lang="zh-TW" altLang="en-US"/>
        </a:p>
      </dgm:t>
    </dgm:pt>
    <dgm:pt modelId="{AC4E76E8-77B0-4CA5-AFE6-8DC4A007D548}" type="sibTrans" cxnId="{D21ADDE2-693A-4A8A-9E63-05492FABBFC4}">
      <dgm:prSet/>
      <dgm:spPr/>
      <dgm:t>
        <a:bodyPr/>
        <a:lstStyle/>
        <a:p>
          <a:endParaRPr lang="zh-TW" altLang="en-US"/>
        </a:p>
      </dgm:t>
    </dgm:pt>
    <dgm:pt modelId="{FEC82D37-EAA1-4515-88CA-8E50072595F1}">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業務網絡</a:t>
          </a:r>
          <a:endParaRPr lang="zh-TW" altLang="en-US" dirty="0">
            <a:solidFill>
              <a:schemeClr val="bg1">
                <a:lumMod val="95000"/>
              </a:schemeClr>
            </a:solidFill>
          </a:endParaRPr>
        </a:p>
      </dgm:t>
    </dgm:pt>
    <dgm:pt modelId="{F1178DDA-3724-4A2F-A900-8E1F2B19136C}" type="parTrans" cxnId="{20A25367-5FD7-4F46-B75A-7AB5AB645078}">
      <dgm:prSet/>
      <dgm:spPr/>
      <dgm:t>
        <a:bodyPr/>
        <a:lstStyle/>
        <a:p>
          <a:endParaRPr lang="zh-TW" altLang="en-US"/>
        </a:p>
      </dgm:t>
    </dgm:pt>
    <dgm:pt modelId="{D6FAA6E9-3F28-4EF0-A3DE-A3187DE39EA6}" type="sibTrans" cxnId="{20A25367-5FD7-4F46-B75A-7AB5AB645078}">
      <dgm:prSet/>
      <dgm:spPr/>
      <dgm:t>
        <a:bodyPr/>
        <a:lstStyle/>
        <a:p>
          <a:endParaRPr lang="zh-TW" altLang="en-US"/>
        </a:p>
      </dgm:t>
    </dgm:pt>
    <dgm:pt modelId="{FF400BCC-E1A4-4EE3-A36A-B9BA8C15B42F}">
      <dgm:prSet phldrT="[文字]" phldr="1"/>
      <dgm:spPr/>
      <dgm:t>
        <a:bodyPr/>
        <a:lstStyle/>
        <a:p>
          <a:endParaRPr lang="zh-TW" altLang="en-US"/>
        </a:p>
      </dgm:t>
    </dgm:pt>
    <dgm:pt modelId="{B559F3A8-3758-45D5-9A2B-A4CCDC4C13DF}" type="parTrans" cxnId="{157EA9FA-1495-42A3-B463-6439E33266F7}">
      <dgm:prSet/>
      <dgm:spPr/>
      <dgm:t>
        <a:bodyPr/>
        <a:lstStyle/>
        <a:p>
          <a:endParaRPr lang="zh-TW" altLang="en-US"/>
        </a:p>
      </dgm:t>
    </dgm:pt>
    <dgm:pt modelId="{E643F376-3CAC-4049-8E8C-C282AB5B681C}" type="sibTrans" cxnId="{157EA9FA-1495-42A3-B463-6439E33266F7}">
      <dgm:prSet/>
      <dgm:spPr/>
      <dgm:t>
        <a:bodyPr/>
        <a:lstStyle/>
        <a:p>
          <a:endParaRPr lang="zh-TW" altLang="en-US"/>
        </a:p>
      </dgm:t>
    </dgm:pt>
    <dgm:pt modelId="{90D6B7E1-5999-4213-95D0-773DB975888A}">
      <dgm:prSet>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範圍</a:t>
          </a:r>
          <a:endParaRPr lang="zh-TW" altLang="en-US" b="1" dirty="0">
            <a:solidFill>
              <a:schemeClr val="bg1">
                <a:lumMod val="95000"/>
              </a:schemeClr>
            </a:solidFill>
            <a:latin typeface="細明體" pitchFamily="49" charset="-120"/>
            <a:ea typeface="細明體" pitchFamily="49" charset="-120"/>
          </a:endParaRPr>
        </a:p>
      </dgm:t>
    </dgm:pt>
    <dgm:pt modelId="{5A28A054-D15C-42AF-A6DB-853BA2FE6903}" type="parTrans" cxnId="{6D2EDE79-FDB1-4B7D-BBA4-032684309E20}">
      <dgm:prSet/>
      <dgm:spPr/>
      <dgm:t>
        <a:bodyPr/>
        <a:lstStyle/>
        <a:p>
          <a:endParaRPr lang="zh-TW" altLang="en-US"/>
        </a:p>
      </dgm:t>
    </dgm:pt>
    <dgm:pt modelId="{F9E6EE40-EBCD-4275-8205-5BEB90A3306B}" type="sibTrans" cxnId="{6D2EDE79-FDB1-4B7D-BBA4-032684309E20}">
      <dgm:prSet/>
      <dgm:spPr/>
      <dgm:t>
        <a:bodyPr/>
        <a:lstStyle/>
        <a:p>
          <a:endParaRPr lang="zh-TW" altLang="en-US"/>
        </a:p>
      </dgm:t>
    </dgm:pt>
    <dgm:pt modelId="{B6EB82A3-4927-4568-99EC-DCF2055790DC}" type="pres">
      <dgm:prSet presAssocID="{89BEEA3C-970E-4CD0-BD1C-12D557321A3F}" presName="matrix" presStyleCnt="0">
        <dgm:presLayoutVars>
          <dgm:chMax val="1"/>
          <dgm:dir/>
          <dgm:resizeHandles val="exact"/>
        </dgm:presLayoutVars>
      </dgm:prSet>
      <dgm:spPr/>
      <dgm:t>
        <a:bodyPr/>
        <a:lstStyle/>
        <a:p>
          <a:endParaRPr lang="zh-TW" altLang="en-US"/>
        </a:p>
      </dgm:t>
    </dgm:pt>
    <dgm:pt modelId="{52702683-EB6C-46B2-8447-5A459FF6B042}" type="pres">
      <dgm:prSet presAssocID="{89BEEA3C-970E-4CD0-BD1C-12D557321A3F}" presName="axisShape" presStyleLbl="bgShp" presStyleIdx="0" presStyleCnt="1"/>
      <dgm:spPr/>
    </dgm:pt>
    <dgm:pt modelId="{83617356-8F05-4CDA-92F8-9E3F65CA3D33}" type="pres">
      <dgm:prSet presAssocID="{89BEEA3C-970E-4CD0-BD1C-12D557321A3F}" presName="rect1" presStyleLbl="node1" presStyleIdx="0" presStyleCnt="4">
        <dgm:presLayoutVars>
          <dgm:chMax val="0"/>
          <dgm:chPref val="0"/>
          <dgm:bulletEnabled val="1"/>
        </dgm:presLayoutVars>
      </dgm:prSet>
      <dgm:spPr/>
      <dgm:t>
        <a:bodyPr/>
        <a:lstStyle/>
        <a:p>
          <a:endParaRPr lang="zh-TW" altLang="en-US"/>
        </a:p>
      </dgm:t>
    </dgm:pt>
    <dgm:pt modelId="{9CDB700E-5158-466A-80B6-7521B054C5D9}" type="pres">
      <dgm:prSet presAssocID="{89BEEA3C-970E-4CD0-BD1C-12D557321A3F}" presName="rect2" presStyleLbl="node1" presStyleIdx="1" presStyleCnt="4">
        <dgm:presLayoutVars>
          <dgm:chMax val="0"/>
          <dgm:chPref val="0"/>
          <dgm:bulletEnabled val="1"/>
        </dgm:presLayoutVars>
      </dgm:prSet>
      <dgm:spPr/>
      <dgm:t>
        <a:bodyPr/>
        <a:lstStyle/>
        <a:p>
          <a:endParaRPr lang="zh-TW" altLang="en-US"/>
        </a:p>
      </dgm:t>
    </dgm:pt>
    <dgm:pt modelId="{B26FE0F5-BC20-42B4-9F32-C740031EE303}" type="pres">
      <dgm:prSet presAssocID="{89BEEA3C-970E-4CD0-BD1C-12D557321A3F}" presName="rect3" presStyleLbl="node1" presStyleIdx="2" presStyleCnt="4">
        <dgm:presLayoutVars>
          <dgm:chMax val="0"/>
          <dgm:chPref val="0"/>
          <dgm:bulletEnabled val="1"/>
        </dgm:presLayoutVars>
      </dgm:prSet>
      <dgm:spPr/>
      <dgm:t>
        <a:bodyPr/>
        <a:lstStyle/>
        <a:p>
          <a:endParaRPr lang="zh-TW" altLang="en-US"/>
        </a:p>
      </dgm:t>
    </dgm:pt>
    <dgm:pt modelId="{3109ECF9-D50C-4F74-9291-4B336DA55DF5}" type="pres">
      <dgm:prSet presAssocID="{89BEEA3C-970E-4CD0-BD1C-12D557321A3F}" presName="rect4" presStyleLbl="node1" presStyleIdx="3" presStyleCnt="4">
        <dgm:presLayoutVars>
          <dgm:chMax val="0"/>
          <dgm:chPref val="0"/>
          <dgm:bulletEnabled val="1"/>
        </dgm:presLayoutVars>
      </dgm:prSet>
      <dgm:spPr/>
      <dgm:t>
        <a:bodyPr/>
        <a:lstStyle/>
        <a:p>
          <a:endParaRPr lang="zh-TW" altLang="en-US"/>
        </a:p>
      </dgm:t>
    </dgm:pt>
  </dgm:ptLst>
  <dgm:cxnLst>
    <dgm:cxn modelId="{9DF3AF0E-0082-475B-9C0C-5373D64EE666}" type="presOf" srcId="{400B2C35-DC37-47AD-A40A-6598DC7E17A1}" destId="{9CDB700E-5158-466A-80B6-7521B054C5D9}" srcOrd="0" destOrd="0" presId="urn:microsoft.com/office/officeart/2005/8/layout/matrix2"/>
    <dgm:cxn modelId="{4CBD659C-5898-45DA-80B2-C591E36EFC41}" type="presOf" srcId="{FEC82D37-EAA1-4515-88CA-8E50072595F1}" destId="{B26FE0F5-BC20-42B4-9F32-C740031EE303}" srcOrd="0" destOrd="0" presId="urn:microsoft.com/office/officeart/2005/8/layout/matrix2"/>
    <dgm:cxn modelId="{EF4F0DE2-FBD6-40BF-B0B0-E8D3F455AC7D}" srcId="{89BEEA3C-970E-4CD0-BD1C-12D557321A3F}" destId="{616084AF-0601-458D-87DB-8D2F70444A3B}" srcOrd="0" destOrd="0" parTransId="{D9FC9403-B076-46C8-93BA-B8CFC76849B9}" sibTransId="{74AC9552-3245-47E8-9DB8-41BB24B16EF2}"/>
    <dgm:cxn modelId="{157EA9FA-1495-42A3-B463-6439E33266F7}" srcId="{89BEEA3C-970E-4CD0-BD1C-12D557321A3F}" destId="{FF400BCC-E1A4-4EE3-A36A-B9BA8C15B42F}" srcOrd="4" destOrd="0" parTransId="{B559F3A8-3758-45D5-9A2B-A4CCDC4C13DF}" sibTransId="{E643F376-3CAC-4049-8E8C-C282AB5B681C}"/>
    <dgm:cxn modelId="{015751CB-A220-4604-BB4E-05FA680D9140}" type="presOf" srcId="{89BEEA3C-970E-4CD0-BD1C-12D557321A3F}" destId="{B6EB82A3-4927-4568-99EC-DCF2055790DC}" srcOrd="0" destOrd="0" presId="urn:microsoft.com/office/officeart/2005/8/layout/matrix2"/>
    <dgm:cxn modelId="{6D2EDE79-FDB1-4B7D-BBA4-032684309E20}" srcId="{89BEEA3C-970E-4CD0-BD1C-12D557321A3F}" destId="{90D6B7E1-5999-4213-95D0-773DB975888A}" srcOrd="3" destOrd="0" parTransId="{5A28A054-D15C-42AF-A6DB-853BA2FE6903}" sibTransId="{F9E6EE40-EBCD-4275-8205-5BEB90A3306B}"/>
    <dgm:cxn modelId="{67A216AD-354B-4B2B-A8ED-7F6058F21F47}" type="presOf" srcId="{616084AF-0601-458D-87DB-8D2F70444A3B}" destId="{83617356-8F05-4CDA-92F8-9E3F65CA3D33}" srcOrd="0" destOrd="0" presId="urn:microsoft.com/office/officeart/2005/8/layout/matrix2"/>
    <dgm:cxn modelId="{D21ADDE2-693A-4A8A-9E63-05492FABBFC4}" srcId="{89BEEA3C-970E-4CD0-BD1C-12D557321A3F}" destId="{400B2C35-DC37-47AD-A40A-6598DC7E17A1}" srcOrd="1" destOrd="0" parTransId="{241DD0F3-D2FA-40B9-9AE1-87611B91FB3E}" sibTransId="{AC4E76E8-77B0-4CA5-AFE6-8DC4A007D548}"/>
    <dgm:cxn modelId="{1874809E-1EA8-4A6A-874D-3280E3AAFA55}" type="presOf" srcId="{90D6B7E1-5999-4213-95D0-773DB975888A}" destId="{3109ECF9-D50C-4F74-9291-4B336DA55DF5}" srcOrd="0" destOrd="0" presId="urn:microsoft.com/office/officeart/2005/8/layout/matrix2"/>
    <dgm:cxn modelId="{20A25367-5FD7-4F46-B75A-7AB5AB645078}" srcId="{89BEEA3C-970E-4CD0-BD1C-12D557321A3F}" destId="{FEC82D37-EAA1-4515-88CA-8E50072595F1}" srcOrd="2" destOrd="0" parTransId="{F1178DDA-3724-4A2F-A900-8E1F2B19136C}" sibTransId="{D6FAA6E9-3F28-4EF0-A3DE-A3187DE39EA6}"/>
    <dgm:cxn modelId="{0436115E-736C-41B3-BE40-639DFA1392BB}" type="presParOf" srcId="{B6EB82A3-4927-4568-99EC-DCF2055790DC}" destId="{52702683-EB6C-46B2-8447-5A459FF6B042}" srcOrd="0" destOrd="0" presId="urn:microsoft.com/office/officeart/2005/8/layout/matrix2"/>
    <dgm:cxn modelId="{7224A451-D885-4315-9757-57A935244A85}" type="presParOf" srcId="{B6EB82A3-4927-4568-99EC-DCF2055790DC}" destId="{83617356-8F05-4CDA-92F8-9E3F65CA3D33}" srcOrd="1" destOrd="0" presId="urn:microsoft.com/office/officeart/2005/8/layout/matrix2"/>
    <dgm:cxn modelId="{66A43932-583B-48DE-8F61-A78793755BCC}" type="presParOf" srcId="{B6EB82A3-4927-4568-99EC-DCF2055790DC}" destId="{9CDB700E-5158-466A-80B6-7521B054C5D9}" srcOrd="2" destOrd="0" presId="urn:microsoft.com/office/officeart/2005/8/layout/matrix2"/>
    <dgm:cxn modelId="{708DD6C0-C71C-4EDF-8B5B-CBBB03FBDBF4}" type="presParOf" srcId="{B6EB82A3-4927-4568-99EC-DCF2055790DC}" destId="{B26FE0F5-BC20-42B4-9F32-C740031EE303}" srcOrd="3" destOrd="0" presId="urn:microsoft.com/office/officeart/2005/8/layout/matrix2"/>
    <dgm:cxn modelId="{5EAFBEE4-9357-44D5-AFA5-564C8D2823F3}" type="presParOf" srcId="{B6EB82A3-4927-4568-99EC-DCF2055790DC}" destId="{3109ECF9-D50C-4F74-9291-4B336DA55DF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BEEA3C-970E-4CD0-BD1C-12D557321A3F}"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616084AF-0601-458D-87DB-8D2F70444A3B}">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市場</a:t>
          </a:r>
          <a:endParaRPr lang="zh-TW" altLang="en-US" dirty="0">
            <a:solidFill>
              <a:schemeClr val="bg1">
                <a:lumMod val="95000"/>
              </a:schemeClr>
            </a:solidFill>
          </a:endParaRPr>
        </a:p>
      </dgm:t>
    </dgm:pt>
    <dgm:pt modelId="{D9FC9403-B076-46C8-93BA-B8CFC76849B9}" type="parTrans" cxnId="{EF4F0DE2-FBD6-40BF-B0B0-E8D3F455AC7D}">
      <dgm:prSet/>
      <dgm:spPr/>
      <dgm:t>
        <a:bodyPr/>
        <a:lstStyle/>
        <a:p>
          <a:endParaRPr lang="zh-TW" altLang="en-US"/>
        </a:p>
      </dgm:t>
    </dgm:pt>
    <dgm:pt modelId="{74AC9552-3245-47E8-9DB8-41BB24B16EF2}" type="sibTrans" cxnId="{EF4F0DE2-FBD6-40BF-B0B0-E8D3F455AC7D}">
      <dgm:prSet/>
      <dgm:spPr/>
      <dgm:t>
        <a:bodyPr/>
        <a:lstStyle/>
        <a:p>
          <a:endParaRPr lang="zh-TW" altLang="en-US"/>
        </a:p>
      </dgm:t>
    </dgm:pt>
    <dgm:pt modelId="{400B2C35-DC37-47AD-A40A-6598DC7E17A1}">
      <dgm:prSet phldrT="[文字]"/>
      <dgm:spPr/>
      <dgm:t>
        <a:bodyPr/>
        <a:lstStyle/>
        <a:p>
          <a:r>
            <a:rPr lang="zh-TW" altLang="en-US" b="1" dirty="0" smtClean="0">
              <a:solidFill>
                <a:schemeClr val="bg1">
                  <a:lumMod val="95000"/>
                </a:schemeClr>
              </a:solidFill>
              <a:latin typeface="細明體" pitchFamily="49" charset="-120"/>
              <a:ea typeface="細明體" pitchFamily="49" charset="-120"/>
            </a:rPr>
            <a:t>產品</a:t>
          </a:r>
          <a:endParaRPr lang="zh-TW" altLang="en-US" dirty="0">
            <a:solidFill>
              <a:schemeClr val="bg1">
                <a:lumMod val="95000"/>
              </a:schemeClr>
            </a:solidFill>
          </a:endParaRPr>
        </a:p>
      </dgm:t>
    </dgm:pt>
    <dgm:pt modelId="{241DD0F3-D2FA-40B9-9AE1-87611B91FB3E}" type="parTrans" cxnId="{D21ADDE2-693A-4A8A-9E63-05492FABBFC4}">
      <dgm:prSet/>
      <dgm:spPr/>
      <dgm:t>
        <a:bodyPr/>
        <a:lstStyle/>
        <a:p>
          <a:endParaRPr lang="zh-TW" altLang="en-US"/>
        </a:p>
      </dgm:t>
    </dgm:pt>
    <dgm:pt modelId="{AC4E76E8-77B0-4CA5-AFE6-8DC4A007D548}" type="sibTrans" cxnId="{D21ADDE2-693A-4A8A-9E63-05492FABBFC4}">
      <dgm:prSet/>
      <dgm:spPr/>
      <dgm:t>
        <a:bodyPr/>
        <a:lstStyle/>
        <a:p>
          <a:endParaRPr lang="zh-TW" altLang="en-US"/>
        </a:p>
      </dgm:t>
    </dgm:pt>
    <dgm:pt modelId="{FEC82D37-EAA1-4515-88CA-8E50072595F1}">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業務網絡</a:t>
          </a:r>
          <a:endParaRPr lang="zh-TW" altLang="en-US" dirty="0">
            <a:solidFill>
              <a:schemeClr val="bg1">
                <a:lumMod val="95000"/>
              </a:schemeClr>
            </a:solidFill>
          </a:endParaRPr>
        </a:p>
      </dgm:t>
    </dgm:pt>
    <dgm:pt modelId="{F1178DDA-3724-4A2F-A900-8E1F2B19136C}" type="parTrans" cxnId="{20A25367-5FD7-4F46-B75A-7AB5AB645078}">
      <dgm:prSet/>
      <dgm:spPr/>
      <dgm:t>
        <a:bodyPr/>
        <a:lstStyle/>
        <a:p>
          <a:endParaRPr lang="zh-TW" altLang="en-US"/>
        </a:p>
      </dgm:t>
    </dgm:pt>
    <dgm:pt modelId="{D6FAA6E9-3F28-4EF0-A3DE-A3187DE39EA6}" type="sibTrans" cxnId="{20A25367-5FD7-4F46-B75A-7AB5AB645078}">
      <dgm:prSet/>
      <dgm:spPr/>
      <dgm:t>
        <a:bodyPr/>
        <a:lstStyle/>
        <a:p>
          <a:endParaRPr lang="zh-TW" altLang="en-US"/>
        </a:p>
      </dgm:t>
    </dgm:pt>
    <dgm:pt modelId="{FF400BCC-E1A4-4EE3-A36A-B9BA8C15B42F}">
      <dgm:prSet phldrT="[文字]" phldr="1"/>
      <dgm:spPr/>
      <dgm:t>
        <a:bodyPr/>
        <a:lstStyle/>
        <a:p>
          <a:endParaRPr lang="zh-TW" altLang="en-US"/>
        </a:p>
      </dgm:t>
    </dgm:pt>
    <dgm:pt modelId="{B559F3A8-3758-45D5-9A2B-A4CCDC4C13DF}" type="parTrans" cxnId="{157EA9FA-1495-42A3-B463-6439E33266F7}">
      <dgm:prSet/>
      <dgm:spPr/>
      <dgm:t>
        <a:bodyPr/>
        <a:lstStyle/>
        <a:p>
          <a:endParaRPr lang="zh-TW" altLang="en-US"/>
        </a:p>
      </dgm:t>
    </dgm:pt>
    <dgm:pt modelId="{E643F376-3CAC-4049-8E8C-C282AB5B681C}" type="sibTrans" cxnId="{157EA9FA-1495-42A3-B463-6439E33266F7}">
      <dgm:prSet/>
      <dgm:spPr/>
      <dgm:t>
        <a:bodyPr/>
        <a:lstStyle/>
        <a:p>
          <a:endParaRPr lang="zh-TW" altLang="en-US"/>
        </a:p>
      </dgm:t>
    </dgm:pt>
    <dgm:pt modelId="{90D6B7E1-5999-4213-95D0-773DB975888A}">
      <dgm:prSet>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範圍</a:t>
          </a:r>
          <a:endParaRPr lang="zh-TW" altLang="en-US" b="1" dirty="0">
            <a:solidFill>
              <a:schemeClr val="bg1">
                <a:lumMod val="95000"/>
              </a:schemeClr>
            </a:solidFill>
            <a:latin typeface="細明體" pitchFamily="49" charset="-120"/>
            <a:ea typeface="細明體" pitchFamily="49" charset="-120"/>
          </a:endParaRPr>
        </a:p>
      </dgm:t>
    </dgm:pt>
    <dgm:pt modelId="{5A28A054-D15C-42AF-A6DB-853BA2FE6903}" type="parTrans" cxnId="{6D2EDE79-FDB1-4B7D-BBA4-032684309E20}">
      <dgm:prSet/>
      <dgm:spPr/>
      <dgm:t>
        <a:bodyPr/>
        <a:lstStyle/>
        <a:p>
          <a:endParaRPr lang="zh-TW" altLang="en-US"/>
        </a:p>
      </dgm:t>
    </dgm:pt>
    <dgm:pt modelId="{F9E6EE40-EBCD-4275-8205-5BEB90A3306B}" type="sibTrans" cxnId="{6D2EDE79-FDB1-4B7D-BBA4-032684309E20}">
      <dgm:prSet/>
      <dgm:spPr/>
      <dgm:t>
        <a:bodyPr/>
        <a:lstStyle/>
        <a:p>
          <a:endParaRPr lang="zh-TW" altLang="en-US"/>
        </a:p>
      </dgm:t>
    </dgm:pt>
    <dgm:pt modelId="{B6EB82A3-4927-4568-99EC-DCF2055790DC}" type="pres">
      <dgm:prSet presAssocID="{89BEEA3C-970E-4CD0-BD1C-12D557321A3F}" presName="matrix" presStyleCnt="0">
        <dgm:presLayoutVars>
          <dgm:chMax val="1"/>
          <dgm:dir/>
          <dgm:resizeHandles val="exact"/>
        </dgm:presLayoutVars>
      </dgm:prSet>
      <dgm:spPr/>
      <dgm:t>
        <a:bodyPr/>
        <a:lstStyle/>
        <a:p>
          <a:endParaRPr lang="zh-TW" altLang="en-US"/>
        </a:p>
      </dgm:t>
    </dgm:pt>
    <dgm:pt modelId="{52702683-EB6C-46B2-8447-5A459FF6B042}" type="pres">
      <dgm:prSet presAssocID="{89BEEA3C-970E-4CD0-BD1C-12D557321A3F}" presName="axisShape" presStyleLbl="bgShp" presStyleIdx="0" presStyleCnt="1"/>
      <dgm:spPr/>
    </dgm:pt>
    <dgm:pt modelId="{83617356-8F05-4CDA-92F8-9E3F65CA3D33}" type="pres">
      <dgm:prSet presAssocID="{89BEEA3C-970E-4CD0-BD1C-12D557321A3F}" presName="rect1" presStyleLbl="node1" presStyleIdx="0" presStyleCnt="4">
        <dgm:presLayoutVars>
          <dgm:chMax val="0"/>
          <dgm:chPref val="0"/>
          <dgm:bulletEnabled val="1"/>
        </dgm:presLayoutVars>
      </dgm:prSet>
      <dgm:spPr/>
      <dgm:t>
        <a:bodyPr/>
        <a:lstStyle/>
        <a:p>
          <a:endParaRPr lang="zh-TW" altLang="en-US"/>
        </a:p>
      </dgm:t>
    </dgm:pt>
    <dgm:pt modelId="{9CDB700E-5158-466A-80B6-7521B054C5D9}" type="pres">
      <dgm:prSet presAssocID="{89BEEA3C-970E-4CD0-BD1C-12D557321A3F}" presName="rect2" presStyleLbl="node1" presStyleIdx="1" presStyleCnt="4">
        <dgm:presLayoutVars>
          <dgm:chMax val="0"/>
          <dgm:chPref val="0"/>
          <dgm:bulletEnabled val="1"/>
        </dgm:presLayoutVars>
      </dgm:prSet>
      <dgm:spPr/>
      <dgm:t>
        <a:bodyPr/>
        <a:lstStyle/>
        <a:p>
          <a:endParaRPr lang="zh-TW" altLang="en-US"/>
        </a:p>
      </dgm:t>
    </dgm:pt>
    <dgm:pt modelId="{B26FE0F5-BC20-42B4-9F32-C740031EE303}" type="pres">
      <dgm:prSet presAssocID="{89BEEA3C-970E-4CD0-BD1C-12D557321A3F}" presName="rect3" presStyleLbl="node1" presStyleIdx="2" presStyleCnt="4">
        <dgm:presLayoutVars>
          <dgm:chMax val="0"/>
          <dgm:chPref val="0"/>
          <dgm:bulletEnabled val="1"/>
        </dgm:presLayoutVars>
      </dgm:prSet>
      <dgm:spPr/>
      <dgm:t>
        <a:bodyPr/>
        <a:lstStyle/>
        <a:p>
          <a:endParaRPr lang="zh-TW" altLang="en-US"/>
        </a:p>
      </dgm:t>
    </dgm:pt>
    <dgm:pt modelId="{3109ECF9-D50C-4F74-9291-4B336DA55DF5}" type="pres">
      <dgm:prSet presAssocID="{89BEEA3C-970E-4CD0-BD1C-12D557321A3F}" presName="rect4" presStyleLbl="node1" presStyleIdx="3" presStyleCnt="4">
        <dgm:presLayoutVars>
          <dgm:chMax val="0"/>
          <dgm:chPref val="0"/>
          <dgm:bulletEnabled val="1"/>
        </dgm:presLayoutVars>
      </dgm:prSet>
      <dgm:spPr/>
      <dgm:t>
        <a:bodyPr/>
        <a:lstStyle/>
        <a:p>
          <a:endParaRPr lang="zh-TW" altLang="en-US"/>
        </a:p>
      </dgm:t>
    </dgm:pt>
  </dgm:ptLst>
  <dgm:cxnLst>
    <dgm:cxn modelId="{AE14CBFF-F40D-4A25-ACBC-1A7D9A090B2C}" type="presOf" srcId="{90D6B7E1-5999-4213-95D0-773DB975888A}" destId="{3109ECF9-D50C-4F74-9291-4B336DA55DF5}" srcOrd="0" destOrd="0" presId="urn:microsoft.com/office/officeart/2005/8/layout/matrix2"/>
    <dgm:cxn modelId="{D885E34A-BE2C-459C-9A48-6C9C42CB842A}" type="presOf" srcId="{FEC82D37-EAA1-4515-88CA-8E50072595F1}" destId="{B26FE0F5-BC20-42B4-9F32-C740031EE303}" srcOrd="0" destOrd="0" presId="urn:microsoft.com/office/officeart/2005/8/layout/matrix2"/>
    <dgm:cxn modelId="{EF4F0DE2-FBD6-40BF-B0B0-E8D3F455AC7D}" srcId="{89BEEA3C-970E-4CD0-BD1C-12D557321A3F}" destId="{616084AF-0601-458D-87DB-8D2F70444A3B}" srcOrd="0" destOrd="0" parTransId="{D9FC9403-B076-46C8-93BA-B8CFC76849B9}" sibTransId="{74AC9552-3245-47E8-9DB8-41BB24B16EF2}"/>
    <dgm:cxn modelId="{157EA9FA-1495-42A3-B463-6439E33266F7}" srcId="{89BEEA3C-970E-4CD0-BD1C-12D557321A3F}" destId="{FF400BCC-E1A4-4EE3-A36A-B9BA8C15B42F}" srcOrd="4" destOrd="0" parTransId="{B559F3A8-3758-45D5-9A2B-A4CCDC4C13DF}" sibTransId="{E643F376-3CAC-4049-8E8C-C282AB5B681C}"/>
    <dgm:cxn modelId="{6D2EDE79-FDB1-4B7D-BBA4-032684309E20}" srcId="{89BEEA3C-970E-4CD0-BD1C-12D557321A3F}" destId="{90D6B7E1-5999-4213-95D0-773DB975888A}" srcOrd="3" destOrd="0" parTransId="{5A28A054-D15C-42AF-A6DB-853BA2FE6903}" sibTransId="{F9E6EE40-EBCD-4275-8205-5BEB90A3306B}"/>
    <dgm:cxn modelId="{D6A0D811-5DF6-41BF-B5B8-4744DDB2B44D}" type="presOf" srcId="{89BEEA3C-970E-4CD0-BD1C-12D557321A3F}" destId="{B6EB82A3-4927-4568-99EC-DCF2055790DC}" srcOrd="0" destOrd="0" presId="urn:microsoft.com/office/officeart/2005/8/layout/matrix2"/>
    <dgm:cxn modelId="{56108B6E-0003-43D2-BEE4-E49502841BBF}" type="presOf" srcId="{400B2C35-DC37-47AD-A40A-6598DC7E17A1}" destId="{9CDB700E-5158-466A-80B6-7521B054C5D9}" srcOrd="0" destOrd="0" presId="urn:microsoft.com/office/officeart/2005/8/layout/matrix2"/>
    <dgm:cxn modelId="{D21ADDE2-693A-4A8A-9E63-05492FABBFC4}" srcId="{89BEEA3C-970E-4CD0-BD1C-12D557321A3F}" destId="{400B2C35-DC37-47AD-A40A-6598DC7E17A1}" srcOrd="1" destOrd="0" parTransId="{241DD0F3-D2FA-40B9-9AE1-87611B91FB3E}" sibTransId="{AC4E76E8-77B0-4CA5-AFE6-8DC4A007D548}"/>
    <dgm:cxn modelId="{20A25367-5FD7-4F46-B75A-7AB5AB645078}" srcId="{89BEEA3C-970E-4CD0-BD1C-12D557321A3F}" destId="{FEC82D37-EAA1-4515-88CA-8E50072595F1}" srcOrd="2" destOrd="0" parTransId="{F1178DDA-3724-4A2F-A900-8E1F2B19136C}" sibTransId="{D6FAA6E9-3F28-4EF0-A3DE-A3187DE39EA6}"/>
    <dgm:cxn modelId="{F64AE988-3652-40AE-A6E7-E1086980FB42}" type="presOf" srcId="{616084AF-0601-458D-87DB-8D2F70444A3B}" destId="{83617356-8F05-4CDA-92F8-9E3F65CA3D33}" srcOrd="0" destOrd="0" presId="urn:microsoft.com/office/officeart/2005/8/layout/matrix2"/>
    <dgm:cxn modelId="{0BE0D425-DD14-4A82-9001-3131B91F0D18}" type="presParOf" srcId="{B6EB82A3-4927-4568-99EC-DCF2055790DC}" destId="{52702683-EB6C-46B2-8447-5A459FF6B042}" srcOrd="0" destOrd="0" presId="urn:microsoft.com/office/officeart/2005/8/layout/matrix2"/>
    <dgm:cxn modelId="{F10DAADD-BD41-4F27-A763-7E5E5AA06FC4}" type="presParOf" srcId="{B6EB82A3-4927-4568-99EC-DCF2055790DC}" destId="{83617356-8F05-4CDA-92F8-9E3F65CA3D33}" srcOrd="1" destOrd="0" presId="urn:microsoft.com/office/officeart/2005/8/layout/matrix2"/>
    <dgm:cxn modelId="{1B3061D4-7ACA-421D-B3D3-65908D445129}" type="presParOf" srcId="{B6EB82A3-4927-4568-99EC-DCF2055790DC}" destId="{9CDB700E-5158-466A-80B6-7521B054C5D9}" srcOrd="2" destOrd="0" presId="urn:microsoft.com/office/officeart/2005/8/layout/matrix2"/>
    <dgm:cxn modelId="{626B9487-0BB5-4F68-964C-2C707A1E4FC0}" type="presParOf" srcId="{B6EB82A3-4927-4568-99EC-DCF2055790DC}" destId="{B26FE0F5-BC20-42B4-9F32-C740031EE303}" srcOrd="3" destOrd="0" presId="urn:microsoft.com/office/officeart/2005/8/layout/matrix2"/>
    <dgm:cxn modelId="{4B2BB3E1-E09A-49A1-8CF0-B911E1D4167A}" type="presParOf" srcId="{B6EB82A3-4927-4568-99EC-DCF2055790DC}" destId="{3109ECF9-D50C-4F74-9291-4B336DA55DF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EEA3C-970E-4CD0-BD1C-12D557321A3F}"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616084AF-0601-458D-87DB-8D2F70444A3B}">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市場</a:t>
          </a:r>
          <a:endParaRPr lang="zh-TW" altLang="en-US" dirty="0">
            <a:solidFill>
              <a:schemeClr val="bg1">
                <a:lumMod val="95000"/>
              </a:schemeClr>
            </a:solidFill>
          </a:endParaRPr>
        </a:p>
      </dgm:t>
    </dgm:pt>
    <dgm:pt modelId="{D9FC9403-B076-46C8-93BA-B8CFC76849B9}" type="parTrans" cxnId="{EF4F0DE2-FBD6-40BF-B0B0-E8D3F455AC7D}">
      <dgm:prSet/>
      <dgm:spPr/>
      <dgm:t>
        <a:bodyPr/>
        <a:lstStyle/>
        <a:p>
          <a:endParaRPr lang="zh-TW" altLang="en-US"/>
        </a:p>
      </dgm:t>
    </dgm:pt>
    <dgm:pt modelId="{74AC9552-3245-47E8-9DB8-41BB24B16EF2}" type="sibTrans" cxnId="{EF4F0DE2-FBD6-40BF-B0B0-E8D3F455AC7D}">
      <dgm:prSet/>
      <dgm:spPr/>
      <dgm:t>
        <a:bodyPr/>
        <a:lstStyle/>
        <a:p>
          <a:endParaRPr lang="zh-TW" altLang="en-US"/>
        </a:p>
      </dgm:t>
    </dgm:pt>
    <dgm:pt modelId="{400B2C35-DC37-47AD-A40A-6598DC7E17A1}">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產品</a:t>
          </a:r>
          <a:endParaRPr lang="zh-TW" altLang="en-US" dirty="0">
            <a:solidFill>
              <a:schemeClr val="bg1">
                <a:lumMod val="95000"/>
              </a:schemeClr>
            </a:solidFill>
          </a:endParaRPr>
        </a:p>
      </dgm:t>
    </dgm:pt>
    <dgm:pt modelId="{241DD0F3-D2FA-40B9-9AE1-87611B91FB3E}" type="parTrans" cxnId="{D21ADDE2-693A-4A8A-9E63-05492FABBFC4}">
      <dgm:prSet/>
      <dgm:spPr/>
      <dgm:t>
        <a:bodyPr/>
        <a:lstStyle/>
        <a:p>
          <a:endParaRPr lang="zh-TW" altLang="en-US"/>
        </a:p>
      </dgm:t>
    </dgm:pt>
    <dgm:pt modelId="{AC4E76E8-77B0-4CA5-AFE6-8DC4A007D548}" type="sibTrans" cxnId="{D21ADDE2-693A-4A8A-9E63-05492FABBFC4}">
      <dgm:prSet/>
      <dgm:spPr/>
      <dgm:t>
        <a:bodyPr/>
        <a:lstStyle/>
        <a:p>
          <a:endParaRPr lang="zh-TW" altLang="en-US"/>
        </a:p>
      </dgm:t>
    </dgm:pt>
    <dgm:pt modelId="{FEC82D37-EAA1-4515-88CA-8E50072595F1}">
      <dgm:prSet phldrT="[文字]"/>
      <dgm:spPr/>
      <dgm:t>
        <a:bodyPr/>
        <a:lstStyle/>
        <a:p>
          <a:r>
            <a:rPr lang="zh-TW" altLang="en-US" b="1" dirty="0" smtClean="0">
              <a:solidFill>
                <a:schemeClr val="bg1">
                  <a:lumMod val="95000"/>
                </a:schemeClr>
              </a:solidFill>
              <a:latin typeface="細明體" pitchFamily="49" charset="-120"/>
              <a:ea typeface="細明體" pitchFamily="49" charset="-120"/>
            </a:rPr>
            <a:t>業務網絡</a:t>
          </a:r>
          <a:endParaRPr lang="zh-TW" altLang="en-US" dirty="0">
            <a:solidFill>
              <a:schemeClr val="bg1">
                <a:lumMod val="95000"/>
              </a:schemeClr>
            </a:solidFill>
          </a:endParaRPr>
        </a:p>
      </dgm:t>
    </dgm:pt>
    <dgm:pt modelId="{F1178DDA-3724-4A2F-A900-8E1F2B19136C}" type="parTrans" cxnId="{20A25367-5FD7-4F46-B75A-7AB5AB645078}">
      <dgm:prSet/>
      <dgm:spPr/>
      <dgm:t>
        <a:bodyPr/>
        <a:lstStyle/>
        <a:p>
          <a:endParaRPr lang="zh-TW" altLang="en-US"/>
        </a:p>
      </dgm:t>
    </dgm:pt>
    <dgm:pt modelId="{D6FAA6E9-3F28-4EF0-A3DE-A3187DE39EA6}" type="sibTrans" cxnId="{20A25367-5FD7-4F46-B75A-7AB5AB645078}">
      <dgm:prSet/>
      <dgm:spPr/>
      <dgm:t>
        <a:bodyPr/>
        <a:lstStyle/>
        <a:p>
          <a:endParaRPr lang="zh-TW" altLang="en-US"/>
        </a:p>
      </dgm:t>
    </dgm:pt>
    <dgm:pt modelId="{FF400BCC-E1A4-4EE3-A36A-B9BA8C15B42F}">
      <dgm:prSet phldrT="[文字]" phldr="1"/>
      <dgm:spPr/>
      <dgm:t>
        <a:bodyPr/>
        <a:lstStyle/>
        <a:p>
          <a:endParaRPr lang="zh-TW" altLang="en-US"/>
        </a:p>
      </dgm:t>
    </dgm:pt>
    <dgm:pt modelId="{B559F3A8-3758-45D5-9A2B-A4CCDC4C13DF}" type="parTrans" cxnId="{157EA9FA-1495-42A3-B463-6439E33266F7}">
      <dgm:prSet/>
      <dgm:spPr/>
      <dgm:t>
        <a:bodyPr/>
        <a:lstStyle/>
        <a:p>
          <a:endParaRPr lang="zh-TW" altLang="en-US"/>
        </a:p>
      </dgm:t>
    </dgm:pt>
    <dgm:pt modelId="{E643F376-3CAC-4049-8E8C-C282AB5B681C}" type="sibTrans" cxnId="{157EA9FA-1495-42A3-B463-6439E33266F7}">
      <dgm:prSet/>
      <dgm:spPr/>
      <dgm:t>
        <a:bodyPr/>
        <a:lstStyle/>
        <a:p>
          <a:endParaRPr lang="zh-TW" altLang="en-US"/>
        </a:p>
      </dgm:t>
    </dgm:pt>
    <dgm:pt modelId="{90D6B7E1-5999-4213-95D0-773DB975888A}">
      <dgm:prSet>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範圍</a:t>
          </a:r>
          <a:endParaRPr lang="zh-TW" altLang="en-US" b="1" dirty="0">
            <a:solidFill>
              <a:schemeClr val="bg1">
                <a:lumMod val="95000"/>
              </a:schemeClr>
            </a:solidFill>
            <a:latin typeface="細明體" pitchFamily="49" charset="-120"/>
            <a:ea typeface="細明體" pitchFamily="49" charset="-120"/>
          </a:endParaRPr>
        </a:p>
      </dgm:t>
    </dgm:pt>
    <dgm:pt modelId="{5A28A054-D15C-42AF-A6DB-853BA2FE6903}" type="parTrans" cxnId="{6D2EDE79-FDB1-4B7D-BBA4-032684309E20}">
      <dgm:prSet/>
      <dgm:spPr/>
      <dgm:t>
        <a:bodyPr/>
        <a:lstStyle/>
        <a:p>
          <a:endParaRPr lang="zh-TW" altLang="en-US"/>
        </a:p>
      </dgm:t>
    </dgm:pt>
    <dgm:pt modelId="{F9E6EE40-EBCD-4275-8205-5BEB90A3306B}" type="sibTrans" cxnId="{6D2EDE79-FDB1-4B7D-BBA4-032684309E20}">
      <dgm:prSet/>
      <dgm:spPr/>
      <dgm:t>
        <a:bodyPr/>
        <a:lstStyle/>
        <a:p>
          <a:endParaRPr lang="zh-TW" altLang="en-US"/>
        </a:p>
      </dgm:t>
    </dgm:pt>
    <dgm:pt modelId="{B6EB82A3-4927-4568-99EC-DCF2055790DC}" type="pres">
      <dgm:prSet presAssocID="{89BEEA3C-970E-4CD0-BD1C-12D557321A3F}" presName="matrix" presStyleCnt="0">
        <dgm:presLayoutVars>
          <dgm:chMax val="1"/>
          <dgm:dir/>
          <dgm:resizeHandles val="exact"/>
        </dgm:presLayoutVars>
      </dgm:prSet>
      <dgm:spPr/>
      <dgm:t>
        <a:bodyPr/>
        <a:lstStyle/>
        <a:p>
          <a:endParaRPr lang="zh-TW" altLang="en-US"/>
        </a:p>
      </dgm:t>
    </dgm:pt>
    <dgm:pt modelId="{52702683-EB6C-46B2-8447-5A459FF6B042}" type="pres">
      <dgm:prSet presAssocID="{89BEEA3C-970E-4CD0-BD1C-12D557321A3F}" presName="axisShape" presStyleLbl="bgShp" presStyleIdx="0" presStyleCnt="1"/>
      <dgm:spPr/>
    </dgm:pt>
    <dgm:pt modelId="{83617356-8F05-4CDA-92F8-9E3F65CA3D33}" type="pres">
      <dgm:prSet presAssocID="{89BEEA3C-970E-4CD0-BD1C-12D557321A3F}" presName="rect1" presStyleLbl="node1" presStyleIdx="0" presStyleCnt="4">
        <dgm:presLayoutVars>
          <dgm:chMax val="0"/>
          <dgm:chPref val="0"/>
          <dgm:bulletEnabled val="1"/>
        </dgm:presLayoutVars>
      </dgm:prSet>
      <dgm:spPr/>
      <dgm:t>
        <a:bodyPr/>
        <a:lstStyle/>
        <a:p>
          <a:endParaRPr lang="zh-TW" altLang="en-US"/>
        </a:p>
      </dgm:t>
    </dgm:pt>
    <dgm:pt modelId="{9CDB700E-5158-466A-80B6-7521B054C5D9}" type="pres">
      <dgm:prSet presAssocID="{89BEEA3C-970E-4CD0-BD1C-12D557321A3F}" presName="rect2" presStyleLbl="node1" presStyleIdx="1" presStyleCnt="4">
        <dgm:presLayoutVars>
          <dgm:chMax val="0"/>
          <dgm:chPref val="0"/>
          <dgm:bulletEnabled val="1"/>
        </dgm:presLayoutVars>
      </dgm:prSet>
      <dgm:spPr/>
      <dgm:t>
        <a:bodyPr/>
        <a:lstStyle/>
        <a:p>
          <a:endParaRPr lang="zh-TW" altLang="en-US"/>
        </a:p>
      </dgm:t>
    </dgm:pt>
    <dgm:pt modelId="{B26FE0F5-BC20-42B4-9F32-C740031EE303}" type="pres">
      <dgm:prSet presAssocID="{89BEEA3C-970E-4CD0-BD1C-12D557321A3F}" presName="rect3" presStyleLbl="node1" presStyleIdx="2" presStyleCnt="4">
        <dgm:presLayoutVars>
          <dgm:chMax val="0"/>
          <dgm:chPref val="0"/>
          <dgm:bulletEnabled val="1"/>
        </dgm:presLayoutVars>
      </dgm:prSet>
      <dgm:spPr/>
      <dgm:t>
        <a:bodyPr/>
        <a:lstStyle/>
        <a:p>
          <a:endParaRPr lang="zh-TW" altLang="en-US"/>
        </a:p>
      </dgm:t>
    </dgm:pt>
    <dgm:pt modelId="{3109ECF9-D50C-4F74-9291-4B336DA55DF5}" type="pres">
      <dgm:prSet presAssocID="{89BEEA3C-970E-4CD0-BD1C-12D557321A3F}" presName="rect4" presStyleLbl="node1" presStyleIdx="3" presStyleCnt="4">
        <dgm:presLayoutVars>
          <dgm:chMax val="0"/>
          <dgm:chPref val="0"/>
          <dgm:bulletEnabled val="1"/>
        </dgm:presLayoutVars>
      </dgm:prSet>
      <dgm:spPr/>
      <dgm:t>
        <a:bodyPr/>
        <a:lstStyle/>
        <a:p>
          <a:endParaRPr lang="zh-TW" altLang="en-US"/>
        </a:p>
      </dgm:t>
    </dgm:pt>
  </dgm:ptLst>
  <dgm:cxnLst>
    <dgm:cxn modelId="{8698C21D-2149-4F47-9AEB-3746A90A06EC}" type="presOf" srcId="{FEC82D37-EAA1-4515-88CA-8E50072595F1}" destId="{B26FE0F5-BC20-42B4-9F32-C740031EE303}" srcOrd="0" destOrd="0" presId="urn:microsoft.com/office/officeart/2005/8/layout/matrix2"/>
    <dgm:cxn modelId="{1A26E9BF-8E46-437D-BE2C-844CAA271DF7}" type="presOf" srcId="{90D6B7E1-5999-4213-95D0-773DB975888A}" destId="{3109ECF9-D50C-4F74-9291-4B336DA55DF5}" srcOrd="0" destOrd="0" presId="urn:microsoft.com/office/officeart/2005/8/layout/matrix2"/>
    <dgm:cxn modelId="{EF4F0DE2-FBD6-40BF-B0B0-E8D3F455AC7D}" srcId="{89BEEA3C-970E-4CD0-BD1C-12D557321A3F}" destId="{616084AF-0601-458D-87DB-8D2F70444A3B}" srcOrd="0" destOrd="0" parTransId="{D9FC9403-B076-46C8-93BA-B8CFC76849B9}" sibTransId="{74AC9552-3245-47E8-9DB8-41BB24B16EF2}"/>
    <dgm:cxn modelId="{327B87B7-6229-4E23-B12F-62A854F77A95}" type="presOf" srcId="{400B2C35-DC37-47AD-A40A-6598DC7E17A1}" destId="{9CDB700E-5158-466A-80B6-7521B054C5D9}" srcOrd="0" destOrd="0" presId="urn:microsoft.com/office/officeart/2005/8/layout/matrix2"/>
    <dgm:cxn modelId="{157EA9FA-1495-42A3-B463-6439E33266F7}" srcId="{89BEEA3C-970E-4CD0-BD1C-12D557321A3F}" destId="{FF400BCC-E1A4-4EE3-A36A-B9BA8C15B42F}" srcOrd="4" destOrd="0" parTransId="{B559F3A8-3758-45D5-9A2B-A4CCDC4C13DF}" sibTransId="{E643F376-3CAC-4049-8E8C-C282AB5B681C}"/>
    <dgm:cxn modelId="{3B89293A-1A98-4D50-A9CB-CFD1DB81A857}" type="presOf" srcId="{89BEEA3C-970E-4CD0-BD1C-12D557321A3F}" destId="{B6EB82A3-4927-4568-99EC-DCF2055790DC}" srcOrd="0" destOrd="0" presId="urn:microsoft.com/office/officeart/2005/8/layout/matrix2"/>
    <dgm:cxn modelId="{6D2EDE79-FDB1-4B7D-BBA4-032684309E20}" srcId="{89BEEA3C-970E-4CD0-BD1C-12D557321A3F}" destId="{90D6B7E1-5999-4213-95D0-773DB975888A}" srcOrd="3" destOrd="0" parTransId="{5A28A054-D15C-42AF-A6DB-853BA2FE6903}" sibTransId="{F9E6EE40-EBCD-4275-8205-5BEB90A3306B}"/>
    <dgm:cxn modelId="{69AB21FC-CC85-4FB2-A56A-010CE2EE27C1}" type="presOf" srcId="{616084AF-0601-458D-87DB-8D2F70444A3B}" destId="{83617356-8F05-4CDA-92F8-9E3F65CA3D33}" srcOrd="0" destOrd="0" presId="urn:microsoft.com/office/officeart/2005/8/layout/matrix2"/>
    <dgm:cxn modelId="{D21ADDE2-693A-4A8A-9E63-05492FABBFC4}" srcId="{89BEEA3C-970E-4CD0-BD1C-12D557321A3F}" destId="{400B2C35-DC37-47AD-A40A-6598DC7E17A1}" srcOrd="1" destOrd="0" parTransId="{241DD0F3-D2FA-40B9-9AE1-87611B91FB3E}" sibTransId="{AC4E76E8-77B0-4CA5-AFE6-8DC4A007D548}"/>
    <dgm:cxn modelId="{20A25367-5FD7-4F46-B75A-7AB5AB645078}" srcId="{89BEEA3C-970E-4CD0-BD1C-12D557321A3F}" destId="{FEC82D37-EAA1-4515-88CA-8E50072595F1}" srcOrd="2" destOrd="0" parTransId="{F1178DDA-3724-4A2F-A900-8E1F2B19136C}" sibTransId="{D6FAA6E9-3F28-4EF0-A3DE-A3187DE39EA6}"/>
    <dgm:cxn modelId="{3CBC7AE4-6078-4678-AE2D-5956FC102349}" type="presParOf" srcId="{B6EB82A3-4927-4568-99EC-DCF2055790DC}" destId="{52702683-EB6C-46B2-8447-5A459FF6B042}" srcOrd="0" destOrd="0" presId="urn:microsoft.com/office/officeart/2005/8/layout/matrix2"/>
    <dgm:cxn modelId="{877A37D6-48F8-4B53-B3A0-B9C01AF0F0EE}" type="presParOf" srcId="{B6EB82A3-4927-4568-99EC-DCF2055790DC}" destId="{83617356-8F05-4CDA-92F8-9E3F65CA3D33}" srcOrd="1" destOrd="0" presId="urn:microsoft.com/office/officeart/2005/8/layout/matrix2"/>
    <dgm:cxn modelId="{6287C5B6-349B-4868-AE85-D30B3AFE7419}" type="presParOf" srcId="{B6EB82A3-4927-4568-99EC-DCF2055790DC}" destId="{9CDB700E-5158-466A-80B6-7521B054C5D9}" srcOrd="2" destOrd="0" presId="urn:microsoft.com/office/officeart/2005/8/layout/matrix2"/>
    <dgm:cxn modelId="{785FAC74-2552-4B63-BFDB-E545236B30F7}" type="presParOf" srcId="{B6EB82A3-4927-4568-99EC-DCF2055790DC}" destId="{B26FE0F5-BC20-42B4-9F32-C740031EE303}" srcOrd="3" destOrd="0" presId="urn:microsoft.com/office/officeart/2005/8/layout/matrix2"/>
    <dgm:cxn modelId="{AE0A8174-9049-4983-9185-92F53DC94FEE}" type="presParOf" srcId="{B6EB82A3-4927-4568-99EC-DCF2055790DC}" destId="{3109ECF9-D50C-4F74-9291-4B336DA55DF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BEEA3C-970E-4CD0-BD1C-12D557321A3F}"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616084AF-0601-458D-87DB-8D2F70444A3B}">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市場</a:t>
          </a:r>
          <a:endParaRPr lang="zh-TW" altLang="en-US" dirty="0">
            <a:solidFill>
              <a:schemeClr val="bg1">
                <a:lumMod val="95000"/>
              </a:schemeClr>
            </a:solidFill>
          </a:endParaRPr>
        </a:p>
      </dgm:t>
    </dgm:pt>
    <dgm:pt modelId="{D9FC9403-B076-46C8-93BA-B8CFC76849B9}" type="parTrans" cxnId="{EF4F0DE2-FBD6-40BF-B0B0-E8D3F455AC7D}">
      <dgm:prSet/>
      <dgm:spPr/>
      <dgm:t>
        <a:bodyPr/>
        <a:lstStyle/>
        <a:p>
          <a:endParaRPr lang="zh-TW" altLang="en-US"/>
        </a:p>
      </dgm:t>
    </dgm:pt>
    <dgm:pt modelId="{74AC9552-3245-47E8-9DB8-41BB24B16EF2}" type="sibTrans" cxnId="{EF4F0DE2-FBD6-40BF-B0B0-E8D3F455AC7D}">
      <dgm:prSet/>
      <dgm:spPr/>
      <dgm:t>
        <a:bodyPr/>
        <a:lstStyle/>
        <a:p>
          <a:endParaRPr lang="zh-TW" altLang="en-US"/>
        </a:p>
      </dgm:t>
    </dgm:pt>
    <dgm:pt modelId="{400B2C35-DC37-47AD-A40A-6598DC7E17A1}">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產品</a:t>
          </a:r>
          <a:endParaRPr lang="zh-TW" altLang="en-US" dirty="0">
            <a:solidFill>
              <a:schemeClr val="bg1">
                <a:lumMod val="95000"/>
              </a:schemeClr>
            </a:solidFill>
          </a:endParaRPr>
        </a:p>
      </dgm:t>
    </dgm:pt>
    <dgm:pt modelId="{241DD0F3-D2FA-40B9-9AE1-87611B91FB3E}" type="parTrans" cxnId="{D21ADDE2-693A-4A8A-9E63-05492FABBFC4}">
      <dgm:prSet/>
      <dgm:spPr/>
      <dgm:t>
        <a:bodyPr/>
        <a:lstStyle/>
        <a:p>
          <a:endParaRPr lang="zh-TW" altLang="en-US"/>
        </a:p>
      </dgm:t>
    </dgm:pt>
    <dgm:pt modelId="{AC4E76E8-77B0-4CA5-AFE6-8DC4A007D548}" type="sibTrans" cxnId="{D21ADDE2-693A-4A8A-9E63-05492FABBFC4}">
      <dgm:prSet/>
      <dgm:spPr/>
      <dgm:t>
        <a:bodyPr/>
        <a:lstStyle/>
        <a:p>
          <a:endParaRPr lang="zh-TW" altLang="en-US"/>
        </a:p>
      </dgm:t>
    </dgm:pt>
    <dgm:pt modelId="{FEC82D37-EAA1-4515-88CA-8E50072595F1}">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bg1">
                  <a:lumMod val="95000"/>
                </a:schemeClr>
              </a:solidFill>
              <a:latin typeface="細明體" pitchFamily="49" charset="-120"/>
              <a:ea typeface="細明體" pitchFamily="49" charset="-120"/>
            </a:rPr>
            <a:t>業務網絡</a:t>
          </a:r>
          <a:endParaRPr lang="zh-TW" altLang="en-US" dirty="0">
            <a:solidFill>
              <a:schemeClr val="bg1">
                <a:lumMod val="95000"/>
              </a:schemeClr>
            </a:solidFill>
          </a:endParaRPr>
        </a:p>
      </dgm:t>
    </dgm:pt>
    <dgm:pt modelId="{F1178DDA-3724-4A2F-A900-8E1F2B19136C}" type="parTrans" cxnId="{20A25367-5FD7-4F46-B75A-7AB5AB645078}">
      <dgm:prSet/>
      <dgm:spPr/>
      <dgm:t>
        <a:bodyPr/>
        <a:lstStyle/>
        <a:p>
          <a:endParaRPr lang="zh-TW" altLang="en-US"/>
        </a:p>
      </dgm:t>
    </dgm:pt>
    <dgm:pt modelId="{D6FAA6E9-3F28-4EF0-A3DE-A3187DE39EA6}" type="sibTrans" cxnId="{20A25367-5FD7-4F46-B75A-7AB5AB645078}">
      <dgm:prSet/>
      <dgm:spPr/>
      <dgm:t>
        <a:bodyPr/>
        <a:lstStyle/>
        <a:p>
          <a:endParaRPr lang="zh-TW" altLang="en-US"/>
        </a:p>
      </dgm:t>
    </dgm:pt>
    <dgm:pt modelId="{FF400BCC-E1A4-4EE3-A36A-B9BA8C15B42F}">
      <dgm:prSet phldrT="[文字]" phldr="1"/>
      <dgm:spPr/>
      <dgm:t>
        <a:bodyPr/>
        <a:lstStyle/>
        <a:p>
          <a:endParaRPr lang="zh-TW" altLang="en-US"/>
        </a:p>
      </dgm:t>
    </dgm:pt>
    <dgm:pt modelId="{B559F3A8-3758-45D5-9A2B-A4CCDC4C13DF}" type="parTrans" cxnId="{157EA9FA-1495-42A3-B463-6439E33266F7}">
      <dgm:prSet/>
      <dgm:spPr/>
      <dgm:t>
        <a:bodyPr/>
        <a:lstStyle/>
        <a:p>
          <a:endParaRPr lang="zh-TW" altLang="en-US"/>
        </a:p>
      </dgm:t>
    </dgm:pt>
    <dgm:pt modelId="{E643F376-3CAC-4049-8E8C-C282AB5B681C}" type="sibTrans" cxnId="{157EA9FA-1495-42A3-B463-6439E33266F7}">
      <dgm:prSet/>
      <dgm:spPr/>
      <dgm:t>
        <a:bodyPr/>
        <a:lstStyle/>
        <a:p>
          <a:endParaRPr lang="zh-TW" altLang="en-US"/>
        </a:p>
      </dgm:t>
    </dgm:pt>
    <dgm:pt modelId="{90D6B7E1-5999-4213-95D0-773DB975888A}">
      <dgm:prSet/>
      <dgm:spPr/>
      <dgm:t>
        <a:bodyPr/>
        <a:lstStyle/>
        <a:p>
          <a:r>
            <a:rPr lang="zh-TW" altLang="en-US" b="1" dirty="0" smtClean="0">
              <a:solidFill>
                <a:schemeClr val="bg1">
                  <a:lumMod val="95000"/>
                </a:schemeClr>
              </a:solidFill>
              <a:latin typeface="細明體" pitchFamily="49" charset="-120"/>
              <a:ea typeface="細明體" pitchFamily="49" charset="-120"/>
            </a:rPr>
            <a:t>範圍</a:t>
          </a:r>
          <a:endParaRPr lang="zh-TW" altLang="en-US" b="1" dirty="0">
            <a:solidFill>
              <a:schemeClr val="bg1">
                <a:lumMod val="95000"/>
              </a:schemeClr>
            </a:solidFill>
            <a:latin typeface="細明體" pitchFamily="49" charset="-120"/>
            <a:ea typeface="細明體" pitchFamily="49" charset="-120"/>
          </a:endParaRPr>
        </a:p>
      </dgm:t>
    </dgm:pt>
    <dgm:pt modelId="{5A28A054-D15C-42AF-A6DB-853BA2FE6903}" type="parTrans" cxnId="{6D2EDE79-FDB1-4B7D-BBA4-032684309E20}">
      <dgm:prSet/>
      <dgm:spPr/>
      <dgm:t>
        <a:bodyPr/>
        <a:lstStyle/>
        <a:p>
          <a:endParaRPr lang="zh-TW" altLang="en-US"/>
        </a:p>
      </dgm:t>
    </dgm:pt>
    <dgm:pt modelId="{F9E6EE40-EBCD-4275-8205-5BEB90A3306B}" type="sibTrans" cxnId="{6D2EDE79-FDB1-4B7D-BBA4-032684309E20}">
      <dgm:prSet/>
      <dgm:spPr/>
      <dgm:t>
        <a:bodyPr/>
        <a:lstStyle/>
        <a:p>
          <a:endParaRPr lang="zh-TW" altLang="en-US"/>
        </a:p>
      </dgm:t>
    </dgm:pt>
    <dgm:pt modelId="{B6EB82A3-4927-4568-99EC-DCF2055790DC}" type="pres">
      <dgm:prSet presAssocID="{89BEEA3C-970E-4CD0-BD1C-12D557321A3F}" presName="matrix" presStyleCnt="0">
        <dgm:presLayoutVars>
          <dgm:chMax val="1"/>
          <dgm:dir/>
          <dgm:resizeHandles val="exact"/>
        </dgm:presLayoutVars>
      </dgm:prSet>
      <dgm:spPr/>
      <dgm:t>
        <a:bodyPr/>
        <a:lstStyle/>
        <a:p>
          <a:endParaRPr lang="zh-TW" altLang="en-US"/>
        </a:p>
      </dgm:t>
    </dgm:pt>
    <dgm:pt modelId="{52702683-EB6C-46B2-8447-5A459FF6B042}" type="pres">
      <dgm:prSet presAssocID="{89BEEA3C-970E-4CD0-BD1C-12D557321A3F}" presName="axisShape" presStyleLbl="bgShp" presStyleIdx="0" presStyleCnt="1"/>
      <dgm:spPr/>
    </dgm:pt>
    <dgm:pt modelId="{83617356-8F05-4CDA-92F8-9E3F65CA3D33}" type="pres">
      <dgm:prSet presAssocID="{89BEEA3C-970E-4CD0-BD1C-12D557321A3F}" presName="rect1" presStyleLbl="node1" presStyleIdx="0" presStyleCnt="4">
        <dgm:presLayoutVars>
          <dgm:chMax val="0"/>
          <dgm:chPref val="0"/>
          <dgm:bulletEnabled val="1"/>
        </dgm:presLayoutVars>
      </dgm:prSet>
      <dgm:spPr/>
      <dgm:t>
        <a:bodyPr/>
        <a:lstStyle/>
        <a:p>
          <a:endParaRPr lang="zh-TW" altLang="en-US"/>
        </a:p>
      </dgm:t>
    </dgm:pt>
    <dgm:pt modelId="{9CDB700E-5158-466A-80B6-7521B054C5D9}" type="pres">
      <dgm:prSet presAssocID="{89BEEA3C-970E-4CD0-BD1C-12D557321A3F}" presName="rect2" presStyleLbl="node1" presStyleIdx="1" presStyleCnt="4">
        <dgm:presLayoutVars>
          <dgm:chMax val="0"/>
          <dgm:chPref val="0"/>
          <dgm:bulletEnabled val="1"/>
        </dgm:presLayoutVars>
      </dgm:prSet>
      <dgm:spPr/>
      <dgm:t>
        <a:bodyPr/>
        <a:lstStyle/>
        <a:p>
          <a:endParaRPr lang="zh-TW" altLang="en-US"/>
        </a:p>
      </dgm:t>
    </dgm:pt>
    <dgm:pt modelId="{B26FE0F5-BC20-42B4-9F32-C740031EE303}" type="pres">
      <dgm:prSet presAssocID="{89BEEA3C-970E-4CD0-BD1C-12D557321A3F}" presName="rect3" presStyleLbl="node1" presStyleIdx="2" presStyleCnt="4">
        <dgm:presLayoutVars>
          <dgm:chMax val="0"/>
          <dgm:chPref val="0"/>
          <dgm:bulletEnabled val="1"/>
        </dgm:presLayoutVars>
      </dgm:prSet>
      <dgm:spPr/>
      <dgm:t>
        <a:bodyPr/>
        <a:lstStyle/>
        <a:p>
          <a:endParaRPr lang="zh-TW" altLang="en-US"/>
        </a:p>
      </dgm:t>
    </dgm:pt>
    <dgm:pt modelId="{3109ECF9-D50C-4F74-9291-4B336DA55DF5}" type="pres">
      <dgm:prSet presAssocID="{89BEEA3C-970E-4CD0-BD1C-12D557321A3F}" presName="rect4" presStyleLbl="node1" presStyleIdx="3" presStyleCnt="4">
        <dgm:presLayoutVars>
          <dgm:chMax val="0"/>
          <dgm:chPref val="0"/>
          <dgm:bulletEnabled val="1"/>
        </dgm:presLayoutVars>
      </dgm:prSet>
      <dgm:spPr/>
      <dgm:t>
        <a:bodyPr/>
        <a:lstStyle/>
        <a:p>
          <a:endParaRPr lang="zh-TW" altLang="en-US"/>
        </a:p>
      </dgm:t>
    </dgm:pt>
  </dgm:ptLst>
  <dgm:cxnLst>
    <dgm:cxn modelId="{5453B463-B1B0-4BC9-927D-BBA37B198C46}" type="presOf" srcId="{90D6B7E1-5999-4213-95D0-773DB975888A}" destId="{3109ECF9-D50C-4F74-9291-4B336DA55DF5}" srcOrd="0" destOrd="0" presId="urn:microsoft.com/office/officeart/2005/8/layout/matrix2"/>
    <dgm:cxn modelId="{BA526D3B-B9F1-414A-AD79-7BA58BBBA2B0}" type="presOf" srcId="{616084AF-0601-458D-87DB-8D2F70444A3B}" destId="{83617356-8F05-4CDA-92F8-9E3F65CA3D33}" srcOrd="0" destOrd="0" presId="urn:microsoft.com/office/officeart/2005/8/layout/matrix2"/>
    <dgm:cxn modelId="{D21ADDE2-693A-4A8A-9E63-05492FABBFC4}" srcId="{89BEEA3C-970E-4CD0-BD1C-12D557321A3F}" destId="{400B2C35-DC37-47AD-A40A-6598DC7E17A1}" srcOrd="1" destOrd="0" parTransId="{241DD0F3-D2FA-40B9-9AE1-87611B91FB3E}" sibTransId="{AC4E76E8-77B0-4CA5-AFE6-8DC4A007D548}"/>
    <dgm:cxn modelId="{6D2EDE79-FDB1-4B7D-BBA4-032684309E20}" srcId="{89BEEA3C-970E-4CD0-BD1C-12D557321A3F}" destId="{90D6B7E1-5999-4213-95D0-773DB975888A}" srcOrd="3" destOrd="0" parTransId="{5A28A054-D15C-42AF-A6DB-853BA2FE6903}" sibTransId="{F9E6EE40-EBCD-4275-8205-5BEB90A3306B}"/>
    <dgm:cxn modelId="{EF4F0DE2-FBD6-40BF-B0B0-E8D3F455AC7D}" srcId="{89BEEA3C-970E-4CD0-BD1C-12D557321A3F}" destId="{616084AF-0601-458D-87DB-8D2F70444A3B}" srcOrd="0" destOrd="0" parTransId="{D9FC9403-B076-46C8-93BA-B8CFC76849B9}" sibTransId="{74AC9552-3245-47E8-9DB8-41BB24B16EF2}"/>
    <dgm:cxn modelId="{E88C5851-6633-40F7-8C64-0ECE413D8FD1}" type="presOf" srcId="{400B2C35-DC37-47AD-A40A-6598DC7E17A1}" destId="{9CDB700E-5158-466A-80B6-7521B054C5D9}" srcOrd="0" destOrd="0" presId="urn:microsoft.com/office/officeart/2005/8/layout/matrix2"/>
    <dgm:cxn modelId="{20A25367-5FD7-4F46-B75A-7AB5AB645078}" srcId="{89BEEA3C-970E-4CD0-BD1C-12D557321A3F}" destId="{FEC82D37-EAA1-4515-88CA-8E50072595F1}" srcOrd="2" destOrd="0" parTransId="{F1178DDA-3724-4A2F-A900-8E1F2B19136C}" sibTransId="{D6FAA6E9-3F28-4EF0-A3DE-A3187DE39EA6}"/>
    <dgm:cxn modelId="{B4A38966-3E39-4EBF-9B78-CF260FC06FA8}" type="presOf" srcId="{FEC82D37-EAA1-4515-88CA-8E50072595F1}" destId="{B26FE0F5-BC20-42B4-9F32-C740031EE303}" srcOrd="0" destOrd="0" presId="urn:microsoft.com/office/officeart/2005/8/layout/matrix2"/>
    <dgm:cxn modelId="{157EA9FA-1495-42A3-B463-6439E33266F7}" srcId="{89BEEA3C-970E-4CD0-BD1C-12D557321A3F}" destId="{FF400BCC-E1A4-4EE3-A36A-B9BA8C15B42F}" srcOrd="4" destOrd="0" parTransId="{B559F3A8-3758-45D5-9A2B-A4CCDC4C13DF}" sibTransId="{E643F376-3CAC-4049-8E8C-C282AB5B681C}"/>
    <dgm:cxn modelId="{3C92F074-97B6-4571-B2F8-7D6CC7926CA9}" type="presOf" srcId="{89BEEA3C-970E-4CD0-BD1C-12D557321A3F}" destId="{B6EB82A3-4927-4568-99EC-DCF2055790DC}" srcOrd="0" destOrd="0" presId="urn:microsoft.com/office/officeart/2005/8/layout/matrix2"/>
    <dgm:cxn modelId="{D2D6719B-6C73-43C7-85C1-C7332629CF9D}" type="presParOf" srcId="{B6EB82A3-4927-4568-99EC-DCF2055790DC}" destId="{52702683-EB6C-46B2-8447-5A459FF6B042}" srcOrd="0" destOrd="0" presId="urn:microsoft.com/office/officeart/2005/8/layout/matrix2"/>
    <dgm:cxn modelId="{7B4DBABB-181E-4E9E-8FA5-167AFC43E4BE}" type="presParOf" srcId="{B6EB82A3-4927-4568-99EC-DCF2055790DC}" destId="{83617356-8F05-4CDA-92F8-9E3F65CA3D33}" srcOrd="1" destOrd="0" presId="urn:microsoft.com/office/officeart/2005/8/layout/matrix2"/>
    <dgm:cxn modelId="{7E88F2FF-421A-43AE-B871-98B1AB064993}" type="presParOf" srcId="{B6EB82A3-4927-4568-99EC-DCF2055790DC}" destId="{9CDB700E-5158-466A-80B6-7521B054C5D9}" srcOrd="2" destOrd="0" presId="urn:microsoft.com/office/officeart/2005/8/layout/matrix2"/>
    <dgm:cxn modelId="{6FB21EAF-B27C-4D6D-AA52-B66CF3637B30}" type="presParOf" srcId="{B6EB82A3-4927-4568-99EC-DCF2055790DC}" destId="{B26FE0F5-BC20-42B4-9F32-C740031EE303}" srcOrd="3" destOrd="0" presId="urn:microsoft.com/office/officeart/2005/8/layout/matrix2"/>
    <dgm:cxn modelId="{792B9DA6-79D0-4CDD-A146-37088E4A3498}" type="presParOf" srcId="{B6EB82A3-4927-4568-99EC-DCF2055790DC}" destId="{3109ECF9-D50C-4F74-9291-4B336DA55DF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ED7403-71AA-4413-A799-FFCDD4DE891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TW" altLang="en-US"/>
        </a:p>
      </dgm:t>
    </dgm:pt>
    <dgm:pt modelId="{74993D51-A7AF-44B4-8930-2B30258A64EA}">
      <dgm:prSet phldrT="[文字]"/>
      <dgm:spPr/>
      <dgm:t>
        <a:bodyPr/>
        <a:lstStyle/>
        <a:p>
          <a:r>
            <a:rPr lang="en-US" altLang="en-US" b="1" dirty="0" smtClean="0">
              <a:solidFill>
                <a:schemeClr val="bg1">
                  <a:lumMod val="95000"/>
                </a:schemeClr>
              </a:solidFill>
              <a:latin typeface="細明體" pitchFamily="49" charset="-120"/>
              <a:ea typeface="細明體" pitchFamily="49" charset="-120"/>
            </a:rPr>
            <a:t>Access Business Context</a:t>
          </a:r>
          <a:endParaRPr lang="zh-TW" altLang="en-US" dirty="0"/>
        </a:p>
      </dgm:t>
    </dgm:pt>
    <dgm:pt modelId="{A6C02BF3-E3A8-409A-90D5-6D982D1836DF}" type="parTrans" cxnId="{45169563-D4C4-4D48-913C-445227DA8E1D}">
      <dgm:prSet/>
      <dgm:spPr/>
      <dgm:t>
        <a:bodyPr/>
        <a:lstStyle/>
        <a:p>
          <a:endParaRPr lang="zh-TW" altLang="en-US"/>
        </a:p>
      </dgm:t>
    </dgm:pt>
    <dgm:pt modelId="{EAE6F8EA-FA58-43FC-9A93-565DDB9283CD}" type="sibTrans" cxnId="{45169563-D4C4-4D48-913C-445227DA8E1D}">
      <dgm:prSet/>
      <dgm:spPr/>
      <dgm:t>
        <a:bodyPr/>
        <a:lstStyle/>
        <a:p>
          <a:endParaRPr lang="zh-TW" altLang="en-US"/>
        </a:p>
      </dgm:t>
    </dgm:pt>
    <dgm:pt modelId="{DBA6332E-5999-4F52-A1AA-0FF18767BF50}">
      <dgm:prSet phldrT="[文字]"/>
      <dgm:spPr/>
      <dgm:t>
        <a:bodyPr/>
        <a:lstStyle/>
        <a:p>
          <a:r>
            <a:rPr lang="en-US" dirty="0" smtClean="0"/>
            <a:t>Analyze Customers</a:t>
          </a:r>
          <a:endParaRPr lang="zh-TW" altLang="en-US" dirty="0"/>
        </a:p>
      </dgm:t>
    </dgm:pt>
    <dgm:pt modelId="{ADF23BF9-ADC3-48D8-8661-DC8844E122C9}" type="parTrans" cxnId="{C5A58F0B-6CE2-4A7B-BFC2-C0C5A97F7C3C}">
      <dgm:prSet/>
      <dgm:spPr/>
      <dgm:t>
        <a:bodyPr/>
        <a:lstStyle/>
        <a:p>
          <a:endParaRPr lang="zh-TW" altLang="en-US"/>
        </a:p>
      </dgm:t>
    </dgm:pt>
    <dgm:pt modelId="{AF636DC2-3F0C-46F4-A299-0A5889EFD08E}" type="sibTrans" cxnId="{C5A58F0B-6CE2-4A7B-BFC2-C0C5A97F7C3C}">
      <dgm:prSet/>
      <dgm:spPr/>
      <dgm:t>
        <a:bodyPr/>
        <a:lstStyle/>
        <a:p>
          <a:endParaRPr lang="zh-TW" altLang="en-US"/>
        </a:p>
      </dgm:t>
    </dgm:pt>
    <dgm:pt modelId="{C1ABB01D-995F-4AB4-9DFD-2137C5F9F4E0}">
      <dgm:prSet phldrT="[文字]"/>
      <dgm:spPr/>
      <dgm:t>
        <a:bodyPr/>
        <a:lstStyle/>
        <a:p>
          <a:r>
            <a:rPr lang="en-US" smtClean="0"/>
            <a:t>Analyze Competitors and Substitutes</a:t>
          </a:r>
          <a:endParaRPr lang="zh-TW" altLang="en-US" dirty="0"/>
        </a:p>
      </dgm:t>
    </dgm:pt>
    <dgm:pt modelId="{BE0AEBEE-4CD4-499B-9225-79629DDC63FF}" type="parTrans" cxnId="{0C0E0B06-332B-40FC-9018-896A082A2461}">
      <dgm:prSet/>
      <dgm:spPr/>
      <dgm:t>
        <a:bodyPr/>
        <a:lstStyle/>
        <a:p>
          <a:endParaRPr lang="zh-TW" altLang="en-US"/>
        </a:p>
      </dgm:t>
    </dgm:pt>
    <dgm:pt modelId="{67D266C6-2857-420F-ABBC-8C65E15F19D5}" type="sibTrans" cxnId="{0C0E0B06-332B-40FC-9018-896A082A2461}">
      <dgm:prSet/>
      <dgm:spPr/>
      <dgm:t>
        <a:bodyPr/>
        <a:lstStyle/>
        <a:p>
          <a:endParaRPr lang="zh-TW" altLang="en-US"/>
        </a:p>
      </dgm:t>
    </dgm:pt>
    <dgm:pt modelId="{4CAD18C9-0FDB-471B-9016-8277E29AB702}">
      <dgm:prSet/>
      <dgm:spPr/>
      <dgm:t>
        <a:bodyPr/>
        <a:lstStyle/>
        <a:p>
          <a:r>
            <a:rPr lang="en-US" dirty="0" smtClean="0"/>
            <a:t>Access the Business Network</a:t>
          </a:r>
          <a:endParaRPr lang="zh-TW" altLang="en-US" dirty="0"/>
        </a:p>
      </dgm:t>
    </dgm:pt>
    <dgm:pt modelId="{D1520173-9316-4918-967E-AA56443BCBEC}" type="sibTrans" cxnId="{A733E52B-1014-4C6D-A007-CB81FA6B2F68}">
      <dgm:prSet/>
      <dgm:spPr/>
      <dgm:t>
        <a:bodyPr/>
        <a:lstStyle/>
        <a:p>
          <a:endParaRPr lang="zh-TW" altLang="en-US"/>
        </a:p>
      </dgm:t>
    </dgm:pt>
    <dgm:pt modelId="{B84CC9D4-365E-4AC9-BAE4-612F43C5D172}" type="parTrans" cxnId="{A733E52B-1014-4C6D-A007-CB81FA6B2F68}">
      <dgm:prSet/>
      <dgm:spPr/>
      <dgm:t>
        <a:bodyPr/>
        <a:lstStyle/>
        <a:p>
          <a:endParaRPr lang="zh-TW" altLang="en-US"/>
        </a:p>
      </dgm:t>
    </dgm:pt>
    <dgm:pt modelId="{A827B820-42C5-4BEB-90FE-7715EF23D2D0}" type="pres">
      <dgm:prSet presAssocID="{73ED7403-71AA-4413-A799-FFCDD4DE8916}" presName="Name0" presStyleCnt="0">
        <dgm:presLayoutVars>
          <dgm:chMax val="7"/>
          <dgm:chPref val="7"/>
          <dgm:dir/>
        </dgm:presLayoutVars>
      </dgm:prSet>
      <dgm:spPr/>
      <dgm:t>
        <a:bodyPr/>
        <a:lstStyle/>
        <a:p>
          <a:endParaRPr lang="zh-TW" altLang="en-US"/>
        </a:p>
      </dgm:t>
    </dgm:pt>
    <dgm:pt modelId="{48F55598-5C51-4F1C-BC8D-4FE9A5CF0570}" type="pres">
      <dgm:prSet presAssocID="{73ED7403-71AA-4413-A799-FFCDD4DE8916}" presName="Name1" presStyleCnt="0"/>
      <dgm:spPr/>
    </dgm:pt>
    <dgm:pt modelId="{4A1CA2E6-E024-4966-B480-3026BB1C8663}" type="pres">
      <dgm:prSet presAssocID="{73ED7403-71AA-4413-A799-FFCDD4DE8916}" presName="cycle" presStyleCnt="0"/>
      <dgm:spPr/>
    </dgm:pt>
    <dgm:pt modelId="{BEB820BC-F024-4910-883A-5BF8B33D6723}" type="pres">
      <dgm:prSet presAssocID="{73ED7403-71AA-4413-A799-FFCDD4DE8916}" presName="srcNode" presStyleLbl="node1" presStyleIdx="0" presStyleCnt="4"/>
      <dgm:spPr/>
    </dgm:pt>
    <dgm:pt modelId="{C440EC7D-59CE-4AE1-9ACF-0B550B785BC8}" type="pres">
      <dgm:prSet presAssocID="{73ED7403-71AA-4413-A799-FFCDD4DE8916}" presName="conn" presStyleLbl="parChTrans1D2" presStyleIdx="0" presStyleCnt="1"/>
      <dgm:spPr/>
      <dgm:t>
        <a:bodyPr/>
        <a:lstStyle/>
        <a:p>
          <a:endParaRPr lang="zh-TW" altLang="en-US"/>
        </a:p>
      </dgm:t>
    </dgm:pt>
    <dgm:pt modelId="{E1BE4C66-4C9C-4BD7-BA39-FE84DD45E6EA}" type="pres">
      <dgm:prSet presAssocID="{73ED7403-71AA-4413-A799-FFCDD4DE8916}" presName="extraNode" presStyleLbl="node1" presStyleIdx="0" presStyleCnt="4"/>
      <dgm:spPr/>
    </dgm:pt>
    <dgm:pt modelId="{C00F5B4F-D87A-41CC-ABAC-C6792D7EE62B}" type="pres">
      <dgm:prSet presAssocID="{73ED7403-71AA-4413-A799-FFCDD4DE8916}" presName="dstNode" presStyleLbl="node1" presStyleIdx="0" presStyleCnt="4"/>
      <dgm:spPr/>
    </dgm:pt>
    <dgm:pt modelId="{EF937142-A12A-4C3E-81E2-C7DEFC36D6BA}" type="pres">
      <dgm:prSet presAssocID="{74993D51-A7AF-44B4-8930-2B30258A64EA}" presName="text_1" presStyleLbl="node1" presStyleIdx="0" presStyleCnt="4">
        <dgm:presLayoutVars>
          <dgm:bulletEnabled val="1"/>
        </dgm:presLayoutVars>
      </dgm:prSet>
      <dgm:spPr/>
      <dgm:t>
        <a:bodyPr/>
        <a:lstStyle/>
        <a:p>
          <a:endParaRPr lang="zh-TW" altLang="en-US"/>
        </a:p>
      </dgm:t>
    </dgm:pt>
    <dgm:pt modelId="{6B87F46F-809B-4DC8-BA5D-16ACA28445F4}" type="pres">
      <dgm:prSet presAssocID="{74993D51-A7AF-44B4-8930-2B30258A64EA}" presName="accent_1" presStyleCnt="0"/>
      <dgm:spPr/>
    </dgm:pt>
    <dgm:pt modelId="{DBE3EFC8-4EEE-4E55-8D73-CC0FBA5F28D4}" type="pres">
      <dgm:prSet presAssocID="{74993D51-A7AF-44B4-8930-2B30258A64EA}" presName="accentRepeatNode" presStyleLbl="solidFgAcc1" presStyleIdx="0" presStyleCnt="4"/>
      <dgm:spPr/>
    </dgm:pt>
    <dgm:pt modelId="{4B8D464B-9F86-4245-9168-BFDA9CA87A17}" type="pres">
      <dgm:prSet presAssocID="{DBA6332E-5999-4F52-A1AA-0FF18767BF50}" presName="text_2" presStyleLbl="node1" presStyleIdx="1" presStyleCnt="4">
        <dgm:presLayoutVars>
          <dgm:bulletEnabled val="1"/>
        </dgm:presLayoutVars>
      </dgm:prSet>
      <dgm:spPr/>
      <dgm:t>
        <a:bodyPr/>
        <a:lstStyle/>
        <a:p>
          <a:endParaRPr lang="zh-TW" altLang="en-US"/>
        </a:p>
      </dgm:t>
    </dgm:pt>
    <dgm:pt modelId="{7BFBCCC0-C647-4E8F-BDEC-B2F0540DCD6B}" type="pres">
      <dgm:prSet presAssocID="{DBA6332E-5999-4F52-A1AA-0FF18767BF50}" presName="accent_2" presStyleCnt="0"/>
      <dgm:spPr/>
    </dgm:pt>
    <dgm:pt modelId="{4F9DE48F-7FDE-4321-B963-2ABE33BC0743}" type="pres">
      <dgm:prSet presAssocID="{DBA6332E-5999-4F52-A1AA-0FF18767BF50}" presName="accentRepeatNode" presStyleLbl="solidFgAcc1" presStyleIdx="1" presStyleCnt="4"/>
      <dgm:spPr/>
    </dgm:pt>
    <dgm:pt modelId="{46102A31-322B-4CE1-8B88-97C9B40FA9A2}" type="pres">
      <dgm:prSet presAssocID="{C1ABB01D-995F-4AB4-9DFD-2137C5F9F4E0}" presName="text_3" presStyleLbl="node1" presStyleIdx="2" presStyleCnt="4">
        <dgm:presLayoutVars>
          <dgm:bulletEnabled val="1"/>
        </dgm:presLayoutVars>
      </dgm:prSet>
      <dgm:spPr/>
      <dgm:t>
        <a:bodyPr/>
        <a:lstStyle/>
        <a:p>
          <a:endParaRPr lang="zh-TW" altLang="en-US"/>
        </a:p>
      </dgm:t>
    </dgm:pt>
    <dgm:pt modelId="{8B2DD268-A1F7-4D01-9ADF-05BB11F7BA14}" type="pres">
      <dgm:prSet presAssocID="{C1ABB01D-995F-4AB4-9DFD-2137C5F9F4E0}" presName="accent_3" presStyleCnt="0"/>
      <dgm:spPr/>
    </dgm:pt>
    <dgm:pt modelId="{D840C100-C013-4236-BB65-32F3D5200363}" type="pres">
      <dgm:prSet presAssocID="{C1ABB01D-995F-4AB4-9DFD-2137C5F9F4E0}" presName="accentRepeatNode" presStyleLbl="solidFgAcc1" presStyleIdx="2" presStyleCnt="4"/>
      <dgm:spPr/>
    </dgm:pt>
    <dgm:pt modelId="{7F0A6289-0073-4B84-BE68-5694E64368D4}" type="pres">
      <dgm:prSet presAssocID="{4CAD18C9-0FDB-471B-9016-8277E29AB702}" presName="text_4" presStyleLbl="node1" presStyleIdx="3" presStyleCnt="4">
        <dgm:presLayoutVars>
          <dgm:bulletEnabled val="1"/>
        </dgm:presLayoutVars>
      </dgm:prSet>
      <dgm:spPr/>
      <dgm:t>
        <a:bodyPr/>
        <a:lstStyle/>
        <a:p>
          <a:endParaRPr lang="zh-TW" altLang="en-US"/>
        </a:p>
      </dgm:t>
    </dgm:pt>
    <dgm:pt modelId="{7BB7C0FE-B846-4453-BE2E-57B10F3F9C08}" type="pres">
      <dgm:prSet presAssocID="{4CAD18C9-0FDB-471B-9016-8277E29AB702}" presName="accent_4" presStyleCnt="0"/>
      <dgm:spPr/>
    </dgm:pt>
    <dgm:pt modelId="{27A15270-00A5-4E66-8D1A-5D0306D1B30E}" type="pres">
      <dgm:prSet presAssocID="{4CAD18C9-0FDB-471B-9016-8277E29AB702}" presName="accentRepeatNode" presStyleLbl="solidFgAcc1" presStyleIdx="3" presStyleCnt="4"/>
      <dgm:spPr/>
    </dgm:pt>
  </dgm:ptLst>
  <dgm:cxnLst>
    <dgm:cxn modelId="{A733E52B-1014-4C6D-A007-CB81FA6B2F68}" srcId="{73ED7403-71AA-4413-A799-FFCDD4DE8916}" destId="{4CAD18C9-0FDB-471B-9016-8277E29AB702}" srcOrd="3" destOrd="0" parTransId="{B84CC9D4-365E-4AC9-BAE4-612F43C5D172}" sibTransId="{D1520173-9316-4918-967E-AA56443BCBEC}"/>
    <dgm:cxn modelId="{0E3C4EA8-48FB-4509-B614-E0D7ABE5B53E}" type="presOf" srcId="{4CAD18C9-0FDB-471B-9016-8277E29AB702}" destId="{7F0A6289-0073-4B84-BE68-5694E64368D4}" srcOrd="0" destOrd="0" presId="urn:microsoft.com/office/officeart/2008/layout/VerticalCurvedList"/>
    <dgm:cxn modelId="{C5A58F0B-6CE2-4A7B-BFC2-C0C5A97F7C3C}" srcId="{73ED7403-71AA-4413-A799-FFCDD4DE8916}" destId="{DBA6332E-5999-4F52-A1AA-0FF18767BF50}" srcOrd="1" destOrd="0" parTransId="{ADF23BF9-ADC3-48D8-8661-DC8844E122C9}" sibTransId="{AF636DC2-3F0C-46F4-A299-0A5889EFD08E}"/>
    <dgm:cxn modelId="{45169563-D4C4-4D48-913C-445227DA8E1D}" srcId="{73ED7403-71AA-4413-A799-FFCDD4DE8916}" destId="{74993D51-A7AF-44B4-8930-2B30258A64EA}" srcOrd="0" destOrd="0" parTransId="{A6C02BF3-E3A8-409A-90D5-6D982D1836DF}" sibTransId="{EAE6F8EA-FA58-43FC-9A93-565DDB9283CD}"/>
    <dgm:cxn modelId="{E1ACFA30-2469-47E3-974A-A5477BBAFA5B}" type="presOf" srcId="{EAE6F8EA-FA58-43FC-9A93-565DDB9283CD}" destId="{C440EC7D-59CE-4AE1-9ACF-0B550B785BC8}" srcOrd="0" destOrd="0" presId="urn:microsoft.com/office/officeart/2008/layout/VerticalCurvedList"/>
    <dgm:cxn modelId="{2C4AEC27-CF72-43D4-83A1-BF460FFA8F8D}" type="presOf" srcId="{73ED7403-71AA-4413-A799-FFCDD4DE8916}" destId="{A827B820-42C5-4BEB-90FE-7715EF23D2D0}" srcOrd="0" destOrd="0" presId="urn:microsoft.com/office/officeart/2008/layout/VerticalCurvedList"/>
    <dgm:cxn modelId="{10C28522-6CBE-446B-AACB-89C40998CF87}" type="presOf" srcId="{74993D51-A7AF-44B4-8930-2B30258A64EA}" destId="{EF937142-A12A-4C3E-81E2-C7DEFC36D6BA}" srcOrd="0" destOrd="0" presId="urn:microsoft.com/office/officeart/2008/layout/VerticalCurvedList"/>
    <dgm:cxn modelId="{0C0E0B06-332B-40FC-9018-896A082A2461}" srcId="{73ED7403-71AA-4413-A799-FFCDD4DE8916}" destId="{C1ABB01D-995F-4AB4-9DFD-2137C5F9F4E0}" srcOrd="2" destOrd="0" parTransId="{BE0AEBEE-4CD4-499B-9225-79629DDC63FF}" sibTransId="{67D266C6-2857-420F-ABBC-8C65E15F19D5}"/>
    <dgm:cxn modelId="{B34C3742-E010-4D12-85EA-A86F993F9A74}" type="presOf" srcId="{DBA6332E-5999-4F52-A1AA-0FF18767BF50}" destId="{4B8D464B-9F86-4245-9168-BFDA9CA87A17}" srcOrd="0" destOrd="0" presId="urn:microsoft.com/office/officeart/2008/layout/VerticalCurvedList"/>
    <dgm:cxn modelId="{62202ADE-9AAA-46E6-BC99-C1BA091E1F51}" type="presOf" srcId="{C1ABB01D-995F-4AB4-9DFD-2137C5F9F4E0}" destId="{46102A31-322B-4CE1-8B88-97C9B40FA9A2}" srcOrd="0" destOrd="0" presId="urn:microsoft.com/office/officeart/2008/layout/VerticalCurvedList"/>
    <dgm:cxn modelId="{CEDA8A17-8FE0-4150-AB62-684BC60950CF}" type="presParOf" srcId="{A827B820-42C5-4BEB-90FE-7715EF23D2D0}" destId="{48F55598-5C51-4F1C-BC8D-4FE9A5CF0570}" srcOrd="0" destOrd="0" presId="urn:microsoft.com/office/officeart/2008/layout/VerticalCurvedList"/>
    <dgm:cxn modelId="{9F4F6736-20D7-4AFF-B4F8-EA9EA02602F9}" type="presParOf" srcId="{48F55598-5C51-4F1C-BC8D-4FE9A5CF0570}" destId="{4A1CA2E6-E024-4966-B480-3026BB1C8663}" srcOrd="0" destOrd="0" presId="urn:microsoft.com/office/officeart/2008/layout/VerticalCurvedList"/>
    <dgm:cxn modelId="{09664F8E-3AFF-42E0-930B-36E2CBC02AF0}" type="presParOf" srcId="{4A1CA2E6-E024-4966-B480-3026BB1C8663}" destId="{BEB820BC-F024-4910-883A-5BF8B33D6723}" srcOrd="0" destOrd="0" presId="urn:microsoft.com/office/officeart/2008/layout/VerticalCurvedList"/>
    <dgm:cxn modelId="{E5A92B5B-716C-4F4C-85DA-2E824BF55A61}" type="presParOf" srcId="{4A1CA2E6-E024-4966-B480-3026BB1C8663}" destId="{C440EC7D-59CE-4AE1-9ACF-0B550B785BC8}" srcOrd="1" destOrd="0" presId="urn:microsoft.com/office/officeart/2008/layout/VerticalCurvedList"/>
    <dgm:cxn modelId="{77653D7D-45FF-4826-849B-7FD4D6D95502}" type="presParOf" srcId="{4A1CA2E6-E024-4966-B480-3026BB1C8663}" destId="{E1BE4C66-4C9C-4BD7-BA39-FE84DD45E6EA}" srcOrd="2" destOrd="0" presId="urn:microsoft.com/office/officeart/2008/layout/VerticalCurvedList"/>
    <dgm:cxn modelId="{EC17B33A-003A-4265-8C55-4656A4664E49}" type="presParOf" srcId="{4A1CA2E6-E024-4966-B480-3026BB1C8663}" destId="{C00F5B4F-D87A-41CC-ABAC-C6792D7EE62B}" srcOrd="3" destOrd="0" presId="urn:microsoft.com/office/officeart/2008/layout/VerticalCurvedList"/>
    <dgm:cxn modelId="{66121A0E-042E-40B2-9F07-EFE4B10A4EE7}" type="presParOf" srcId="{48F55598-5C51-4F1C-BC8D-4FE9A5CF0570}" destId="{EF937142-A12A-4C3E-81E2-C7DEFC36D6BA}" srcOrd="1" destOrd="0" presId="urn:microsoft.com/office/officeart/2008/layout/VerticalCurvedList"/>
    <dgm:cxn modelId="{F298CB30-CDEC-4746-B724-90801CD88F4D}" type="presParOf" srcId="{48F55598-5C51-4F1C-BC8D-4FE9A5CF0570}" destId="{6B87F46F-809B-4DC8-BA5D-16ACA28445F4}" srcOrd="2" destOrd="0" presId="urn:microsoft.com/office/officeart/2008/layout/VerticalCurvedList"/>
    <dgm:cxn modelId="{9D4E1622-1FDC-41C2-801F-C309580BA05E}" type="presParOf" srcId="{6B87F46F-809B-4DC8-BA5D-16ACA28445F4}" destId="{DBE3EFC8-4EEE-4E55-8D73-CC0FBA5F28D4}" srcOrd="0" destOrd="0" presId="urn:microsoft.com/office/officeart/2008/layout/VerticalCurvedList"/>
    <dgm:cxn modelId="{4099E373-4949-4115-8C92-837CEEDA6319}" type="presParOf" srcId="{48F55598-5C51-4F1C-BC8D-4FE9A5CF0570}" destId="{4B8D464B-9F86-4245-9168-BFDA9CA87A17}" srcOrd="3" destOrd="0" presId="urn:microsoft.com/office/officeart/2008/layout/VerticalCurvedList"/>
    <dgm:cxn modelId="{6171FB74-4162-42A4-9718-2BA4139F4D06}" type="presParOf" srcId="{48F55598-5C51-4F1C-BC8D-4FE9A5CF0570}" destId="{7BFBCCC0-C647-4E8F-BDEC-B2F0540DCD6B}" srcOrd="4" destOrd="0" presId="urn:microsoft.com/office/officeart/2008/layout/VerticalCurvedList"/>
    <dgm:cxn modelId="{A61C6E99-6462-42B9-AFC2-3DCCD1B0B467}" type="presParOf" srcId="{7BFBCCC0-C647-4E8F-BDEC-B2F0540DCD6B}" destId="{4F9DE48F-7FDE-4321-B963-2ABE33BC0743}" srcOrd="0" destOrd="0" presId="urn:microsoft.com/office/officeart/2008/layout/VerticalCurvedList"/>
    <dgm:cxn modelId="{3871F923-3224-47A0-89D2-FCCB5166F224}" type="presParOf" srcId="{48F55598-5C51-4F1C-BC8D-4FE9A5CF0570}" destId="{46102A31-322B-4CE1-8B88-97C9B40FA9A2}" srcOrd="5" destOrd="0" presId="urn:microsoft.com/office/officeart/2008/layout/VerticalCurvedList"/>
    <dgm:cxn modelId="{534BD04D-1A1F-48DB-B9F0-CE203E69E821}" type="presParOf" srcId="{48F55598-5C51-4F1C-BC8D-4FE9A5CF0570}" destId="{8B2DD268-A1F7-4D01-9ADF-05BB11F7BA14}" srcOrd="6" destOrd="0" presId="urn:microsoft.com/office/officeart/2008/layout/VerticalCurvedList"/>
    <dgm:cxn modelId="{51651289-E187-4B84-8209-E0470749806D}" type="presParOf" srcId="{8B2DD268-A1F7-4D01-9ADF-05BB11F7BA14}" destId="{D840C100-C013-4236-BB65-32F3D5200363}" srcOrd="0" destOrd="0" presId="urn:microsoft.com/office/officeart/2008/layout/VerticalCurvedList"/>
    <dgm:cxn modelId="{FF2E1EC4-0B9B-4D72-807C-E10937D9A0D0}" type="presParOf" srcId="{48F55598-5C51-4F1C-BC8D-4FE9A5CF0570}" destId="{7F0A6289-0073-4B84-BE68-5694E64368D4}" srcOrd="7" destOrd="0" presId="urn:microsoft.com/office/officeart/2008/layout/VerticalCurvedList"/>
    <dgm:cxn modelId="{578BC8D3-94A6-43F7-8638-380D867D6D4E}" type="presParOf" srcId="{48F55598-5C51-4F1C-BC8D-4FE9A5CF0570}" destId="{7BB7C0FE-B846-4453-BE2E-57B10F3F9C08}" srcOrd="8" destOrd="0" presId="urn:microsoft.com/office/officeart/2008/layout/VerticalCurvedList"/>
    <dgm:cxn modelId="{E169CE4A-247E-4A3F-B61B-7A8B63C9174E}" type="presParOf" srcId="{7BB7C0FE-B846-4453-BE2E-57B10F3F9C08}" destId="{27A15270-00A5-4E66-8D1A-5D0306D1B3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ED7403-71AA-4413-A799-FFCDD4DE891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TW" altLang="en-US"/>
        </a:p>
      </dgm:t>
    </dgm:pt>
    <dgm:pt modelId="{74993D51-A7AF-44B4-8930-2B30258A64EA}">
      <dgm:prSet phldrT="[文字]"/>
      <dgm:spPr/>
      <dgm:t>
        <a:bodyPr/>
        <a:lstStyle/>
        <a:p>
          <a:r>
            <a:rPr lang="en-US" altLang="en-US" b="1" dirty="0" smtClean="0">
              <a:solidFill>
                <a:schemeClr val="bg1">
                  <a:lumMod val="95000"/>
                </a:schemeClr>
              </a:solidFill>
              <a:latin typeface="細明體" pitchFamily="49" charset="-120"/>
              <a:ea typeface="細明體" pitchFamily="49" charset="-120"/>
            </a:rPr>
            <a:t>Access Business Context</a:t>
          </a:r>
          <a:endParaRPr lang="zh-TW" altLang="en-US" dirty="0"/>
        </a:p>
      </dgm:t>
    </dgm:pt>
    <dgm:pt modelId="{A6C02BF3-E3A8-409A-90D5-6D982D1836DF}" type="parTrans" cxnId="{45169563-D4C4-4D48-913C-445227DA8E1D}">
      <dgm:prSet/>
      <dgm:spPr/>
      <dgm:t>
        <a:bodyPr/>
        <a:lstStyle/>
        <a:p>
          <a:endParaRPr lang="zh-TW" altLang="en-US"/>
        </a:p>
      </dgm:t>
    </dgm:pt>
    <dgm:pt modelId="{EAE6F8EA-FA58-43FC-9A93-565DDB9283CD}" type="sibTrans" cxnId="{45169563-D4C4-4D48-913C-445227DA8E1D}">
      <dgm:prSet/>
      <dgm:spPr/>
      <dgm:t>
        <a:bodyPr/>
        <a:lstStyle/>
        <a:p>
          <a:endParaRPr lang="zh-TW" altLang="en-US"/>
        </a:p>
      </dgm:t>
    </dgm:pt>
    <dgm:pt modelId="{DBA6332E-5999-4F52-A1AA-0FF18767BF50}">
      <dgm:prSet phldrT="[文字]">
        <dgm:style>
          <a:lnRef idx="3">
            <a:schemeClr val="lt1"/>
          </a:lnRef>
          <a:fillRef idx="1">
            <a:schemeClr val="accent6"/>
          </a:fillRef>
          <a:effectRef idx="1">
            <a:schemeClr val="accent6"/>
          </a:effectRef>
          <a:fontRef idx="minor">
            <a:schemeClr val="lt1"/>
          </a:fontRef>
        </dgm:style>
      </dgm:prSet>
      <dgm:spPr/>
      <dgm:t>
        <a:bodyPr/>
        <a:lstStyle/>
        <a:p>
          <a:r>
            <a:rPr lang="en-US" dirty="0" smtClean="0"/>
            <a:t>Analyze Customers</a:t>
          </a:r>
          <a:endParaRPr lang="zh-TW" altLang="en-US" dirty="0"/>
        </a:p>
      </dgm:t>
    </dgm:pt>
    <dgm:pt modelId="{ADF23BF9-ADC3-48D8-8661-DC8844E122C9}" type="parTrans" cxnId="{C5A58F0B-6CE2-4A7B-BFC2-C0C5A97F7C3C}">
      <dgm:prSet/>
      <dgm:spPr/>
      <dgm:t>
        <a:bodyPr/>
        <a:lstStyle/>
        <a:p>
          <a:endParaRPr lang="zh-TW" altLang="en-US"/>
        </a:p>
      </dgm:t>
    </dgm:pt>
    <dgm:pt modelId="{AF636DC2-3F0C-46F4-A299-0A5889EFD08E}" type="sibTrans" cxnId="{C5A58F0B-6CE2-4A7B-BFC2-C0C5A97F7C3C}">
      <dgm:prSet/>
      <dgm:spPr/>
      <dgm:t>
        <a:bodyPr/>
        <a:lstStyle/>
        <a:p>
          <a:endParaRPr lang="zh-TW" altLang="en-US"/>
        </a:p>
      </dgm:t>
    </dgm:pt>
    <dgm:pt modelId="{C1ABB01D-995F-4AB4-9DFD-2137C5F9F4E0}">
      <dgm:prSet phldrT="[文字]">
        <dgm:style>
          <a:lnRef idx="3">
            <a:schemeClr val="lt1"/>
          </a:lnRef>
          <a:fillRef idx="1">
            <a:schemeClr val="accent6"/>
          </a:fillRef>
          <a:effectRef idx="1">
            <a:schemeClr val="accent6"/>
          </a:effectRef>
          <a:fontRef idx="minor">
            <a:schemeClr val="lt1"/>
          </a:fontRef>
        </dgm:style>
      </dgm:prSet>
      <dgm:spPr/>
      <dgm:t>
        <a:bodyPr/>
        <a:lstStyle/>
        <a:p>
          <a:r>
            <a:rPr lang="en-US" dirty="0" smtClean="0"/>
            <a:t>Analyze Competitors and Substitutes</a:t>
          </a:r>
          <a:endParaRPr lang="zh-TW" altLang="en-US" dirty="0"/>
        </a:p>
      </dgm:t>
    </dgm:pt>
    <dgm:pt modelId="{BE0AEBEE-4CD4-499B-9225-79629DDC63FF}" type="parTrans" cxnId="{0C0E0B06-332B-40FC-9018-896A082A2461}">
      <dgm:prSet/>
      <dgm:spPr/>
      <dgm:t>
        <a:bodyPr/>
        <a:lstStyle/>
        <a:p>
          <a:endParaRPr lang="zh-TW" altLang="en-US"/>
        </a:p>
      </dgm:t>
    </dgm:pt>
    <dgm:pt modelId="{67D266C6-2857-420F-ABBC-8C65E15F19D5}" type="sibTrans" cxnId="{0C0E0B06-332B-40FC-9018-896A082A2461}">
      <dgm:prSet/>
      <dgm:spPr/>
      <dgm:t>
        <a:bodyPr/>
        <a:lstStyle/>
        <a:p>
          <a:endParaRPr lang="zh-TW" altLang="en-US"/>
        </a:p>
      </dgm:t>
    </dgm:pt>
    <dgm:pt modelId="{4CAD18C9-0FDB-471B-9016-8277E29AB702}">
      <dgm:prSet>
        <dgm:style>
          <a:lnRef idx="3">
            <a:schemeClr val="lt1"/>
          </a:lnRef>
          <a:fillRef idx="1">
            <a:schemeClr val="accent6"/>
          </a:fillRef>
          <a:effectRef idx="1">
            <a:schemeClr val="accent6"/>
          </a:effectRef>
          <a:fontRef idx="minor">
            <a:schemeClr val="lt1"/>
          </a:fontRef>
        </dgm:style>
      </dgm:prSet>
      <dgm:spPr/>
      <dgm:t>
        <a:bodyPr/>
        <a:lstStyle/>
        <a:p>
          <a:r>
            <a:rPr lang="en-US" dirty="0" smtClean="0"/>
            <a:t>Access the Business Network</a:t>
          </a:r>
          <a:endParaRPr lang="zh-TW" altLang="en-US" dirty="0"/>
        </a:p>
      </dgm:t>
    </dgm:pt>
    <dgm:pt modelId="{D1520173-9316-4918-967E-AA56443BCBEC}" type="sibTrans" cxnId="{A733E52B-1014-4C6D-A007-CB81FA6B2F68}">
      <dgm:prSet/>
      <dgm:spPr/>
      <dgm:t>
        <a:bodyPr/>
        <a:lstStyle/>
        <a:p>
          <a:endParaRPr lang="zh-TW" altLang="en-US"/>
        </a:p>
      </dgm:t>
    </dgm:pt>
    <dgm:pt modelId="{B84CC9D4-365E-4AC9-BAE4-612F43C5D172}" type="parTrans" cxnId="{A733E52B-1014-4C6D-A007-CB81FA6B2F68}">
      <dgm:prSet/>
      <dgm:spPr/>
      <dgm:t>
        <a:bodyPr/>
        <a:lstStyle/>
        <a:p>
          <a:endParaRPr lang="zh-TW" altLang="en-US"/>
        </a:p>
      </dgm:t>
    </dgm:pt>
    <dgm:pt modelId="{A827B820-42C5-4BEB-90FE-7715EF23D2D0}" type="pres">
      <dgm:prSet presAssocID="{73ED7403-71AA-4413-A799-FFCDD4DE8916}" presName="Name0" presStyleCnt="0">
        <dgm:presLayoutVars>
          <dgm:chMax val="7"/>
          <dgm:chPref val="7"/>
          <dgm:dir/>
        </dgm:presLayoutVars>
      </dgm:prSet>
      <dgm:spPr/>
      <dgm:t>
        <a:bodyPr/>
        <a:lstStyle/>
        <a:p>
          <a:endParaRPr lang="zh-TW" altLang="en-US"/>
        </a:p>
      </dgm:t>
    </dgm:pt>
    <dgm:pt modelId="{48F55598-5C51-4F1C-BC8D-4FE9A5CF0570}" type="pres">
      <dgm:prSet presAssocID="{73ED7403-71AA-4413-A799-FFCDD4DE8916}" presName="Name1" presStyleCnt="0"/>
      <dgm:spPr/>
      <dgm:t>
        <a:bodyPr/>
        <a:lstStyle/>
        <a:p>
          <a:endParaRPr lang="zh-TW" altLang="en-US"/>
        </a:p>
      </dgm:t>
    </dgm:pt>
    <dgm:pt modelId="{4A1CA2E6-E024-4966-B480-3026BB1C8663}" type="pres">
      <dgm:prSet presAssocID="{73ED7403-71AA-4413-A799-FFCDD4DE8916}" presName="cycle" presStyleCnt="0"/>
      <dgm:spPr/>
      <dgm:t>
        <a:bodyPr/>
        <a:lstStyle/>
        <a:p>
          <a:endParaRPr lang="zh-TW" altLang="en-US"/>
        </a:p>
      </dgm:t>
    </dgm:pt>
    <dgm:pt modelId="{BEB820BC-F024-4910-883A-5BF8B33D6723}" type="pres">
      <dgm:prSet presAssocID="{73ED7403-71AA-4413-A799-FFCDD4DE8916}" presName="srcNode" presStyleLbl="node1" presStyleIdx="0" presStyleCnt="4"/>
      <dgm:spPr/>
      <dgm:t>
        <a:bodyPr/>
        <a:lstStyle/>
        <a:p>
          <a:endParaRPr lang="zh-TW" altLang="en-US"/>
        </a:p>
      </dgm:t>
    </dgm:pt>
    <dgm:pt modelId="{C440EC7D-59CE-4AE1-9ACF-0B550B785BC8}" type="pres">
      <dgm:prSet presAssocID="{73ED7403-71AA-4413-A799-FFCDD4DE8916}" presName="conn" presStyleLbl="parChTrans1D2" presStyleIdx="0" presStyleCnt="1"/>
      <dgm:spPr/>
      <dgm:t>
        <a:bodyPr/>
        <a:lstStyle/>
        <a:p>
          <a:endParaRPr lang="zh-TW" altLang="en-US"/>
        </a:p>
      </dgm:t>
    </dgm:pt>
    <dgm:pt modelId="{E1BE4C66-4C9C-4BD7-BA39-FE84DD45E6EA}" type="pres">
      <dgm:prSet presAssocID="{73ED7403-71AA-4413-A799-FFCDD4DE8916}" presName="extraNode" presStyleLbl="node1" presStyleIdx="0" presStyleCnt="4"/>
      <dgm:spPr/>
      <dgm:t>
        <a:bodyPr/>
        <a:lstStyle/>
        <a:p>
          <a:endParaRPr lang="zh-TW" altLang="en-US"/>
        </a:p>
      </dgm:t>
    </dgm:pt>
    <dgm:pt modelId="{C00F5B4F-D87A-41CC-ABAC-C6792D7EE62B}" type="pres">
      <dgm:prSet presAssocID="{73ED7403-71AA-4413-A799-FFCDD4DE8916}" presName="dstNode" presStyleLbl="node1" presStyleIdx="0" presStyleCnt="4"/>
      <dgm:spPr/>
      <dgm:t>
        <a:bodyPr/>
        <a:lstStyle/>
        <a:p>
          <a:endParaRPr lang="zh-TW" altLang="en-US"/>
        </a:p>
      </dgm:t>
    </dgm:pt>
    <dgm:pt modelId="{EF937142-A12A-4C3E-81E2-C7DEFC36D6BA}" type="pres">
      <dgm:prSet presAssocID="{74993D51-A7AF-44B4-8930-2B30258A64EA}" presName="text_1" presStyleLbl="node1" presStyleIdx="0" presStyleCnt="4">
        <dgm:presLayoutVars>
          <dgm:bulletEnabled val="1"/>
        </dgm:presLayoutVars>
      </dgm:prSet>
      <dgm:spPr/>
      <dgm:t>
        <a:bodyPr/>
        <a:lstStyle/>
        <a:p>
          <a:endParaRPr lang="zh-TW" altLang="en-US"/>
        </a:p>
      </dgm:t>
    </dgm:pt>
    <dgm:pt modelId="{6B87F46F-809B-4DC8-BA5D-16ACA28445F4}" type="pres">
      <dgm:prSet presAssocID="{74993D51-A7AF-44B4-8930-2B30258A64EA}" presName="accent_1" presStyleCnt="0"/>
      <dgm:spPr/>
      <dgm:t>
        <a:bodyPr/>
        <a:lstStyle/>
        <a:p>
          <a:endParaRPr lang="zh-TW" altLang="en-US"/>
        </a:p>
      </dgm:t>
    </dgm:pt>
    <dgm:pt modelId="{DBE3EFC8-4EEE-4E55-8D73-CC0FBA5F28D4}" type="pres">
      <dgm:prSet presAssocID="{74993D51-A7AF-44B4-8930-2B30258A64EA}" presName="accentRepeatNode" presStyleLbl="solidFgAcc1" presStyleIdx="0" presStyleCnt="4"/>
      <dgm:spPr/>
      <dgm:t>
        <a:bodyPr/>
        <a:lstStyle/>
        <a:p>
          <a:endParaRPr lang="zh-TW" altLang="en-US"/>
        </a:p>
      </dgm:t>
    </dgm:pt>
    <dgm:pt modelId="{4B8D464B-9F86-4245-9168-BFDA9CA87A17}" type="pres">
      <dgm:prSet presAssocID="{DBA6332E-5999-4F52-A1AA-0FF18767BF50}" presName="text_2" presStyleLbl="node1" presStyleIdx="1" presStyleCnt="4">
        <dgm:presLayoutVars>
          <dgm:bulletEnabled val="1"/>
        </dgm:presLayoutVars>
      </dgm:prSet>
      <dgm:spPr/>
      <dgm:t>
        <a:bodyPr/>
        <a:lstStyle/>
        <a:p>
          <a:endParaRPr lang="zh-TW" altLang="en-US"/>
        </a:p>
      </dgm:t>
    </dgm:pt>
    <dgm:pt modelId="{7BFBCCC0-C647-4E8F-BDEC-B2F0540DCD6B}" type="pres">
      <dgm:prSet presAssocID="{DBA6332E-5999-4F52-A1AA-0FF18767BF50}" presName="accent_2" presStyleCnt="0"/>
      <dgm:spPr/>
      <dgm:t>
        <a:bodyPr/>
        <a:lstStyle/>
        <a:p>
          <a:endParaRPr lang="zh-TW" altLang="en-US"/>
        </a:p>
      </dgm:t>
    </dgm:pt>
    <dgm:pt modelId="{4F9DE48F-7FDE-4321-B963-2ABE33BC0743}" type="pres">
      <dgm:prSet presAssocID="{DBA6332E-5999-4F52-A1AA-0FF18767BF50}" presName="accentRepeatNode" presStyleLbl="solidFgAcc1" presStyleIdx="1"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46102A31-322B-4CE1-8B88-97C9B40FA9A2}" type="pres">
      <dgm:prSet presAssocID="{C1ABB01D-995F-4AB4-9DFD-2137C5F9F4E0}" presName="text_3" presStyleLbl="node1" presStyleIdx="2" presStyleCnt="4">
        <dgm:presLayoutVars>
          <dgm:bulletEnabled val="1"/>
        </dgm:presLayoutVars>
      </dgm:prSet>
      <dgm:spPr/>
      <dgm:t>
        <a:bodyPr/>
        <a:lstStyle/>
        <a:p>
          <a:endParaRPr lang="zh-TW" altLang="en-US"/>
        </a:p>
      </dgm:t>
    </dgm:pt>
    <dgm:pt modelId="{8B2DD268-A1F7-4D01-9ADF-05BB11F7BA14}" type="pres">
      <dgm:prSet presAssocID="{C1ABB01D-995F-4AB4-9DFD-2137C5F9F4E0}" presName="accent_3" presStyleCnt="0"/>
      <dgm:spPr/>
      <dgm:t>
        <a:bodyPr/>
        <a:lstStyle/>
        <a:p>
          <a:endParaRPr lang="zh-TW" altLang="en-US"/>
        </a:p>
      </dgm:t>
    </dgm:pt>
    <dgm:pt modelId="{D840C100-C013-4236-BB65-32F3D5200363}" type="pres">
      <dgm:prSet presAssocID="{C1ABB01D-995F-4AB4-9DFD-2137C5F9F4E0}" presName="accentRepeatNode" presStyleLbl="solidFgAcc1" presStyleIdx="2"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7F0A6289-0073-4B84-BE68-5694E64368D4}" type="pres">
      <dgm:prSet presAssocID="{4CAD18C9-0FDB-471B-9016-8277E29AB702}" presName="text_4" presStyleLbl="node1" presStyleIdx="3" presStyleCnt="4">
        <dgm:presLayoutVars>
          <dgm:bulletEnabled val="1"/>
        </dgm:presLayoutVars>
      </dgm:prSet>
      <dgm:spPr/>
      <dgm:t>
        <a:bodyPr/>
        <a:lstStyle/>
        <a:p>
          <a:endParaRPr lang="zh-TW" altLang="en-US"/>
        </a:p>
      </dgm:t>
    </dgm:pt>
    <dgm:pt modelId="{7BB7C0FE-B846-4453-BE2E-57B10F3F9C08}" type="pres">
      <dgm:prSet presAssocID="{4CAD18C9-0FDB-471B-9016-8277E29AB702}" presName="accent_4" presStyleCnt="0"/>
      <dgm:spPr/>
      <dgm:t>
        <a:bodyPr/>
        <a:lstStyle/>
        <a:p>
          <a:endParaRPr lang="zh-TW" altLang="en-US"/>
        </a:p>
      </dgm:t>
    </dgm:pt>
    <dgm:pt modelId="{27A15270-00A5-4E66-8D1A-5D0306D1B30E}" type="pres">
      <dgm:prSet presAssocID="{4CAD18C9-0FDB-471B-9016-8277E29AB702}" presName="accentRepeatNode" presStyleLbl="solidFgAcc1" presStyleIdx="3"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Lst>
  <dgm:cxnLst>
    <dgm:cxn modelId="{45169563-D4C4-4D48-913C-445227DA8E1D}" srcId="{73ED7403-71AA-4413-A799-FFCDD4DE8916}" destId="{74993D51-A7AF-44B4-8930-2B30258A64EA}" srcOrd="0" destOrd="0" parTransId="{A6C02BF3-E3A8-409A-90D5-6D982D1836DF}" sibTransId="{EAE6F8EA-FA58-43FC-9A93-565DDB9283CD}"/>
    <dgm:cxn modelId="{EC6AA8CF-AEB8-47F1-891B-92279C5BC078}" type="presOf" srcId="{EAE6F8EA-FA58-43FC-9A93-565DDB9283CD}" destId="{C440EC7D-59CE-4AE1-9ACF-0B550B785BC8}" srcOrd="0" destOrd="0" presId="urn:microsoft.com/office/officeart/2008/layout/VerticalCurvedList"/>
    <dgm:cxn modelId="{7A7C7B2A-77B5-432B-BF18-0980865401FF}" type="presOf" srcId="{4CAD18C9-0FDB-471B-9016-8277E29AB702}" destId="{7F0A6289-0073-4B84-BE68-5694E64368D4}" srcOrd="0" destOrd="0" presId="urn:microsoft.com/office/officeart/2008/layout/VerticalCurvedList"/>
    <dgm:cxn modelId="{2E94B311-D39D-4122-8410-2EAB9CC62F3D}" type="presOf" srcId="{DBA6332E-5999-4F52-A1AA-0FF18767BF50}" destId="{4B8D464B-9F86-4245-9168-BFDA9CA87A17}" srcOrd="0" destOrd="0" presId="urn:microsoft.com/office/officeart/2008/layout/VerticalCurvedList"/>
    <dgm:cxn modelId="{C5A58F0B-6CE2-4A7B-BFC2-C0C5A97F7C3C}" srcId="{73ED7403-71AA-4413-A799-FFCDD4DE8916}" destId="{DBA6332E-5999-4F52-A1AA-0FF18767BF50}" srcOrd="1" destOrd="0" parTransId="{ADF23BF9-ADC3-48D8-8661-DC8844E122C9}" sibTransId="{AF636DC2-3F0C-46F4-A299-0A5889EFD08E}"/>
    <dgm:cxn modelId="{0C0E0B06-332B-40FC-9018-896A082A2461}" srcId="{73ED7403-71AA-4413-A799-FFCDD4DE8916}" destId="{C1ABB01D-995F-4AB4-9DFD-2137C5F9F4E0}" srcOrd="2" destOrd="0" parTransId="{BE0AEBEE-4CD4-499B-9225-79629DDC63FF}" sibTransId="{67D266C6-2857-420F-ABBC-8C65E15F19D5}"/>
    <dgm:cxn modelId="{7DE66BF5-040D-49DD-9A02-3C5A69557CEE}" type="presOf" srcId="{73ED7403-71AA-4413-A799-FFCDD4DE8916}" destId="{A827B820-42C5-4BEB-90FE-7715EF23D2D0}" srcOrd="0" destOrd="0" presId="urn:microsoft.com/office/officeart/2008/layout/VerticalCurvedList"/>
    <dgm:cxn modelId="{45424D65-3EFA-4255-BCB0-0225A0A2C97B}" type="presOf" srcId="{C1ABB01D-995F-4AB4-9DFD-2137C5F9F4E0}" destId="{46102A31-322B-4CE1-8B88-97C9B40FA9A2}" srcOrd="0" destOrd="0" presId="urn:microsoft.com/office/officeart/2008/layout/VerticalCurvedList"/>
    <dgm:cxn modelId="{6E5275AB-7AE7-4781-8DF8-87FEBE7CCFAE}" type="presOf" srcId="{74993D51-A7AF-44B4-8930-2B30258A64EA}" destId="{EF937142-A12A-4C3E-81E2-C7DEFC36D6BA}" srcOrd="0" destOrd="0" presId="urn:microsoft.com/office/officeart/2008/layout/VerticalCurvedList"/>
    <dgm:cxn modelId="{A733E52B-1014-4C6D-A007-CB81FA6B2F68}" srcId="{73ED7403-71AA-4413-A799-FFCDD4DE8916}" destId="{4CAD18C9-0FDB-471B-9016-8277E29AB702}" srcOrd="3" destOrd="0" parTransId="{B84CC9D4-365E-4AC9-BAE4-612F43C5D172}" sibTransId="{D1520173-9316-4918-967E-AA56443BCBEC}"/>
    <dgm:cxn modelId="{F34793AF-676A-480E-8F66-F496A11ED1E6}" type="presParOf" srcId="{A827B820-42C5-4BEB-90FE-7715EF23D2D0}" destId="{48F55598-5C51-4F1C-BC8D-4FE9A5CF0570}" srcOrd="0" destOrd="0" presId="urn:microsoft.com/office/officeart/2008/layout/VerticalCurvedList"/>
    <dgm:cxn modelId="{ECF3B61E-99DB-480A-8498-90D02A7F3A4D}" type="presParOf" srcId="{48F55598-5C51-4F1C-BC8D-4FE9A5CF0570}" destId="{4A1CA2E6-E024-4966-B480-3026BB1C8663}" srcOrd="0" destOrd="0" presId="urn:microsoft.com/office/officeart/2008/layout/VerticalCurvedList"/>
    <dgm:cxn modelId="{11BBEC6C-56D9-4D1D-8499-90ADB20B4C15}" type="presParOf" srcId="{4A1CA2E6-E024-4966-B480-3026BB1C8663}" destId="{BEB820BC-F024-4910-883A-5BF8B33D6723}" srcOrd="0" destOrd="0" presId="urn:microsoft.com/office/officeart/2008/layout/VerticalCurvedList"/>
    <dgm:cxn modelId="{79840BF7-8446-47D4-8253-A73D59119552}" type="presParOf" srcId="{4A1CA2E6-E024-4966-B480-3026BB1C8663}" destId="{C440EC7D-59CE-4AE1-9ACF-0B550B785BC8}" srcOrd="1" destOrd="0" presId="urn:microsoft.com/office/officeart/2008/layout/VerticalCurvedList"/>
    <dgm:cxn modelId="{CB691614-F322-4937-9F15-BCA9D964F36E}" type="presParOf" srcId="{4A1CA2E6-E024-4966-B480-3026BB1C8663}" destId="{E1BE4C66-4C9C-4BD7-BA39-FE84DD45E6EA}" srcOrd="2" destOrd="0" presId="urn:microsoft.com/office/officeart/2008/layout/VerticalCurvedList"/>
    <dgm:cxn modelId="{BD0B8353-1C3A-4BBA-9DC2-14EE3151BDC8}" type="presParOf" srcId="{4A1CA2E6-E024-4966-B480-3026BB1C8663}" destId="{C00F5B4F-D87A-41CC-ABAC-C6792D7EE62B}" srcOrd="3" destOrd="0" presId="urn:microsoft.com/office/officeart/2008/layout/VerticalCurvedList"/>
    <dgm:cxn modelId="{956C68B8-91BB-4C7F-BAC0-5C7AA43F1532}" type="presParOf" srcId="{48F55598-5C51-4F1C-BC8D-4FE9A5CF0570}" destId="{EF937142-A12A-4C3E-81E2-C7DEFC36D6BA}" srcOrd="1" destOrd="0" presId="urn:microsoft.com/office/officeart/2008/layout/VerticalCurvedList"/>
    <dgm:cxn modelId="{DB53A093-6FC0-4FFA-A57C-622FA3E8F042}" type="presParOf" srcId="{48F55598-5C51-4F1C-BC8D-4FE9A5CF0570}" destId="{6B87F46F-809B-4DC8-BA5D-16ACA28445F4}" srcOrd="2" destOrd="0" presId="urn:microsoft.com/office/officeart/2008/layout/VerticalCurvedList"/>
    <dgm:cxn modelId="{F1818894-82A8-4F59-877A-743E709E4048}" type="presParOf" srcId="{6B87F46F-809B-4DC8-BA5D-16ACA28445F4}" destId="{DBE3EFC8-4EEE-4E55-8D73-CC0FBA5F28D4}" srcOrd="0" destOrd="0" presId="urn:microsoft.com/office/officeart/2008/layout/VerticalCurvedList"/>
    <dgm:cxn modelId="{EEA6F9E2-E50E-49F3-8136-F813A723E78B}" type="presParOf" srcId="{48F55598-5C51-4F1C-BC8D-4FE9A5CF0570}" destId="{4B8D464B-9F86-4245-9168-BFDA9CA87A17}" srcOrd="3" destOrd="0" presId="urn:microsoft.com/office/officeart/2008/layout/VerticalCurvedList"/>
    <dgm:cxn modelId="{2DCFF33C-86BA-4F01-8446-F855D7612687}" type="presParOf" srcId="{48F55598-5C51-4F1C-BC8D-4FE9A5CF0570}" destId="{7BFBCCC0-C647-4E8F-BDEC-B2F0540DCD6B}" srcOrd="4" destOrd="0" presId="urn:microsoft.com/office/officeart/2008/layout/VerticalCurvedList"/>
    <dgm:cxn modelId="{984BE4FC-C6D0-4AF0-B91B-CC62AA28B5FC}" type="presParOf" srcId="{7BFBCCC0-C647-4E8F-BDEC-B2F0540DCD6B}" destId="{4F9DE48F-7FDE-4321-B963-2ABE33BC0743}" srcOrd="0" destOrd="0" presId="urn:microsoft.com/office/officeart/2008/layout/VerticalCurvedList"/>
    <dgm:cxn modelId="{D6ACA509-D961-4270-91D7-91A7806FB347}" type="presParOf" srcId="{48F55598-5C51-4F1C-BC8D-4FE9A5CF0570}" destId="{46102A31-322B-4CE1-8B88-97C9B40FA9A2}" srcOrd="5" destOrd="0" presId="urn:microsoft.com/office/officeart/2008/layout/VerticalCurvedList"/>
    <dgm:cxn modelId="{CEF98B74-F6A7-4894-A1B9-3C921DC6CFFE}" type="presParOf" srcId="{48F55598-5C51-4F1C-BC8D-4FE9A5CF0570}" destId="{8B2DD268-A1F7-4D01-9ADF-05BB11F7BA14}" srcOrd="6" destOrd="0" presId="urn:microsoft.com/office/officeart/2008/layout/VerticalCurvedList"/>
    <dgm:cxn modelId="{4F0B4E21-C597-4970-AA6C-636D28BB7DDF}" type="presParOf" srcId="{8B2DD268-A1F7-4D01-9ADF-05BB11F7BA14}" destId="{D840C100-C013-4236-BB65-32F3D5200363}" srcOrd="0" destOrd="0" presId="urn:microsoft.com/office/officeart/2008/layout/VerticalCurvedList"/>
    <dgm:cxn modelId="{A86FB736-96F1-4423-92D1-7C387A277927}" type="presParOf" srcId="{48F55598-5C51-4F1C-BC8D-4FE9A5CF0570}" destId="{7F0A6289-0073-4B84-BE68-5694E64368D4}" srcOrd="7" destOrd="0" presId="urn:microsoft.com/office/officeart/2008/layout/VerticalCurvedList"/>
    <dgm:cxn modelId="{CC1A82F1-8587-43AB-85F2-915DB2D25265}" type="presParOf" srcId="{48F55598-5C51-4F1C-BC8D-4FE9A5CF0570}" destId="{7BB7C0FE-B846-4453-BE2E-57B10F3F9C08}" srcOrd="8" destOrd="0" presId="urn:microsoft.com/office/officeart/2008/layout/VerticalCurvedList"/>
    <dgm:cxn modelId="{43530A5E-FA1A-4B79-BBBD-527CDC9C550D}" type="presParOf" srcId="{7BB7C0FE-B846-4453-BE2E-57B10F3F9C08}" destId="{27A15270-00A5-4E66-8D1A-5D0306D1B3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ED7403-71AA-4413-A799-FFCDD4DE891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TW" altLang="en-US"/>
        </a:p>
      </dgm:t>
    </dgm:pt>
    <dgm:pt modelId="{74993D51-A7AF-44B4-8930-2B30258A64EA}">
      <dgm:prSet phldrT="[文字]">
        <dgm:style>
          <a:lnRef idx="3">
            <a:schemeClr val="lt1"/>
          </a:lnRef>
          <a:fillRef idx="1">
            <a:schemeClr val="accent6"/>
          </a:fillRef>
          <a:effectRef idx="1">
            <a:schemeClr val="accent6"/>
          </a:effectRef>
          <a:fontRef idx="minor">
            <a:schemeClr val="lt1"/>
          </a:fontRef>
        </dgm:style>
      </dgm:prSet>
      <dgm:spPr/>
      <dgm:t>
        <a:bodyPr/>
        <a:lstStyle/>
        <a:p>
          <a:r>
            <a:rPr lang="en-US" altLang="en-US" b="1" dirty="0" smtClean="0">
              <a:solidFill>
                <a:schemeClr val="bg1">
                  <a:lumMod val="95000"/>
                </a:schemeClr>
              </a:solidFill>
              <a:latin typeface="細明體" pitchFamily="49" charset="-120"/>
              <a:ea typeface="細明體" pitchFamily="49" charset="-120"/>
            </a:rPr>
            <a:t>Access Business Context</a:t>
          </a:r>
          <a:endParaRPr lang="zh-TW" altLang="en-US" dirty="0"/>
        </a:p>
      </dgm:t>
    </dgm:pt>
    <dgm:pt modelId="{A6C02BF3-E3A8-409A-90D5-6D982D1836DF}" type="parTrans" cxnId="{45169563-D4C4-4D48-913C-445227DA8E1D}">
      <dgm:prSet/>
      <dgm:spPr/>
      <dgm:t>
        <a:bodyPr/>
        <a:lstStyle/>
        <a:p>
          <a:endParaRPr lang="zh-TW" altLang="en-US"/>
        </a:p>
      </dgm:t>
    </dgm:pt>
    <dgm:pt modelId="{EAE6F8EA-FA58-43FC-9A93-565DDB9283CD}" type="sibTrans" cxnId="{45169563-D4C4-4D48-913C-445227DA8E1D}">
      <dgm:prSet/>
      <dgm:spPr/>
      <dgm:t>
        <a:bodyPr/>
        <a:lstStyle/>
        <a:p>
          <a:endParaRPr lang="zh-TW" altLang="en-US"/>
        </a:p>
      </dgm:t>
    </dgm:pt>
    <dgm:pt modelId="{DBA6332E-5999-4F52-A1AA-0FF18767BF50}">
      <dgm:prSet phldrT="[文字]"/>
      <dgm:spPr/>
      <dgm:t>
        <a:bodyPr/>
        <a:lstStyle/>
        <a:p>
          <a:r>
            <a:rPr lang="en-US" dirty="0" smtClean="0"/>
            <a:t>Analyze Customers</a:t>
          </a:r>
          <a:endParaRPr lang="zh-TW" altLang="en-US" dirty="0"/>
        </a:p>
      </dgm:t>
    </dgm:pt>
    <dgm:pt modelId="{ADF23BF9-ADC3-48D8-8661-DC8844E122C9}" type="parTrans" cxnId="{C5A58F0B-6CE2-4A7B-BFC2-C0C5A97F7C3C}">
      <dgm:prSet/>
      <dgm:spPr/>
      <dgm:t>
        <a:bodyPr/>
        <a:lstStyle/>
        <a:p>
          <a:endParaRPr lang="zh-TW" altLang="en-US"/>
        </a:p>
      </dgm:t>
    </dgm:pt>
    <dgm:pt modelId="{AF636DC2-3F0C-46F4-A299-0A5889EFD08E}" type="sibTrans" cxnId="{C5A58F0B-6CE2-4A7B-BFC2-C0C5A97F7C3C}">
      <dgm:prSet/>
      <dgm:spPr/>
      <dgm:t>
        <a:bodyPr/>
        <a:lstStyle/>
        <a:p>
          <a:endParaRPr lang="zh-TW" altLang="en-US"/>
        </a:p>
      </dgm:t>
    </dgm:pt>
    <dgm:pt modelId="{C1ABB01D-995F-4AB4-9DFD-2137C5F9F4E0}">
      <dgm:prSet phldrT="[文字]">
        <dgm:style>
          <a:lnRef idx="3">
            <a:schemeClr val="lt1"/>
          </a:lnRef>
          <a:fillRef idx="1">
            <a:schemeClr val="accent6"/>
          </a:fillRef>
          <a:effectRef idx="1">
            <a:schemeClr val="accent6"/>
          </a:effectRef>
          <a:fontRef idx="minor">
            <a:schemeClr val="lt1"/>
          </a:fontRef>
        </dgm:style>
      </dgm:prSet>
      <dgm:spPr/>
      <dgm:t>
        <a:bodyPr/>
        <a:lstStyle/>
        <a:p>
          <a:r>
            <a:rPr lang="en-US" smtClean="0"/>
            <a:t>Analyze Competitors and Substitutes</a:t>
          </a:r>
          <a:endParaRPr lang="zh-TW" altLang="en-US" dirty="0"/>
        </a:p>
      </dgm:t>
    </dgm:pt>
    <dgm:pt modelId="{BE0AEBEE-4CD4-499B-9225-79629DDC63FF}" type="parTrans" cxnId="{0C0E0B06-332B-40FC-9018-896A082A2461}">
      <dgm:prSet/>
      <dgm:spPr/>
      <dgm:t>
        <a:bodyPr/>
        <a:lstStyle/>
        <a:p>
          <a:endParaRPr lang="zh-TW" altLang="en-US"/>
        </a:p>
      </dgm:t>
    </dgm:pt>
    <dgm:pt modelId="{67D266C6-2857-420F-ABBC-8C65E15F19D5}" type="sibTrans" cxnId="{0C0E0B06-332B-40FC-9018-896A082A2461}">
      <dgm:prSet/>
      <dgm:spPr/>
      <dgm:t>
        <a:bodyPr/>
        <a:lstStyle/>
        <a:p>
          <a:endParaRPr lang="zh-TW" altLang="en-US"/>
        </a:p>
      </dgm:t>
    </dgm:pt>
    <dgm:pt modelId="{4CAD18C9-0FDB-471B-9016-8277E29AB702}">
      <dgm:prSet>
        <dgm:style>
          <a:lnRef idx="3">
            <a:schemeClr val="lt1"/>
          </a:lnRef>
          <a:fillRef idx="1">
            <a:schemeClr val="accent6"/>
          </a:fillRef>
          <a:effectRef idx="1">
            <a:schemeClr val="accent6"/>
          </a:effectRef>
          <a:fontRef idx="minor">
            <a:schemeClr val="lt1"/>
          </a:fontRef>
        </dgm:style>
      </dgm:prSet>
      <dgm:spPr/>
      <dgm:t>
        <a:bodyPr/>
        <a:lstStyle/>
        <a:p>
          <a:r>
            <a:rPr lang="en-US" dirty="0" smtClean="0"/>
            <a:t>Access the Business Network</a:t>
          </a:r>
          <a:endParaRPr lang="zh-TW" altLang="en-US" dirty="0"/>
        </a:p>
      </dgm:t>
    </dgm:pt>
    <dgm:pt modelId="{D1520173-9316-4918-967E-AA56443BCBEC}" type="sibTrans" cxnId="{A733E52B-1014-4C6D-A007-CB81FA6B2F68}">
      <dgm:prSet/>
      <dgm:spPr/>
      <dgm:t>
        <a:bodyPr/>
        <a:lstStyle/>
        <a:p>
          <a:endParaRPr lang="zh-TW" altLang="en-US"/>
        </a:p>
      </dgm:t>
    </dgm:pt>
    <dgm:pt modelId="{B84CC9D4-365E-4AC9-BAE4-612F43C5D172}" type="parTrans" cxnId="{A733E52B-1014-4C6D-A007-CB81FA6B2F68}">
      <dgm:prSet/>
      <dgm:spPr/>
      <dgm:t>
        <a:bodyPr/>
        <a:lstStyle/>
        <a:p>
          <a:endParaRPr lang="zh-TW" altLang="en-US"/>
        </a:p>
      </dgm:t>
    </dgm:pt>
    <dgm:pt modelId="{A827B820-42C5-4BEB-90FE-7715EF23D2D0}" type="pres">
      <dgm:prSet presAssocID="{73ED7403-71AA-4413-A799-FFCDD4DE8916}" presName="Name0" presStyleCnt="0">
        <dgm:presLayoutVars>
          <dgm:chMax val="7"/>
          <dgm:chPref val="7"/>
          <dgm:dir/>
        </dgm:presLayoutVars>
      </dgm:prSet>
      <dgm:spPr/>
      <dgm:t>
        <a:bodyPr/>
        <a:lstStyle/>
        <a:p>
          <a:endParaRPr lang="zh-TW" altLang="en-US"/>
        </a:p>
      </dgm:t>
    </dgm:pt>
    <dgm:pt modelId="{48F55598-5C51-4F1C-BC8D-4FE9A5CF0570}" type="pres">
      <dgm:prSet presAssocID="{73ED7403-71AA-4413-A799-FFCDD4DE8916}" presName="Name1" presStyleCnt="0"/>
      <dgm:spPr/>
      <dgm:t>
        <a:bodyPr/>
        <a:lstStyle/>
        <a:p>
          <a:endParaRPr lang="zh-TW" altLang="en-US"/>
        </a:p>
      </dgm:t>
    </dgm:pt>
    <dgm:pt modelId="{4A1CA2E6-E024-4966-B480-3026BB1C8663}" type="pres">
      <dgm:prSet presAssocID="{73ED7403-71AA-4413-A799-FFCDD4DE8916}" presName="cycle" presStyleCnt="0"/>
      <dgm:spPr/>
      <dgm:t>
        <a:bodyPr/>
        <a:lstStyle/>
        <a:p>
          <a:endParaRPr lang="zh-TW" altLang="en-US"/>
        </a:p>
      </dgm:t>
    </dgm:pt>
    <dgm:pt modelId="{BEB820BC-F024-4910-883A-5BF8B33D6723}" type="pres">
      <dgm:prSet presAssocID="{73ED7403-71AA-4413-A799-FFCDD4DE8916}" presName="srcNode" presStyleLbl="node1" presStyleIdx="0" presStyleCnt="4"/>
      <dgm:spPr/>
      <dgm:t>
        <a:bodyPr/>
        <a:lstStyle/>
        <a:p>
          <a:endParaRPr lang="zh-TW" altLang="en-US"/>
        </a:p>
      </dgm:t>
    </dgm:pt>
    <dgm:pt modelId="{C440EC7D-59CE-4AE1-9ACF-0B550B785BC8}" type="pres">
      <dgm:prSet presAssocID="{73ED7403-71AA-4413-A799-FFCDD4DE8916}" presName="conn" presStyleLbl="parChTrans1D2" presStyleIdx="0" presStyleCnt="1"/>
      <dgm:spPr/>
      <dgm:t>
        <a:bodyPr/>
        <a:lstStyle/>
        <a:p>
          <a:endParaRPr lang="zh-TW" altLang="en-US"/>
        </a:p>
      </dgm:t>
    </dgm:pt>
    <dgm:pt modelId="{E1BE4C66-4C9C-4BD7-BA39-FE84DD45E6EA}" type="pres">
      <dgm:prSet presAssocID="{73ED7403-71AA-4413-A799-FFCDD4DE8916}" presName="extraNode" presStyleLbl="node1" presStyleIdx="0" presStyleCnt="4"/>
      <dgm:spPr/>
      <dgm:t>
        <a:bodyPr/>
        <a:lstStyle/>
        <a:p>
          <a:endParaRPr lang="zh-TW" altLang="en-US"/>
        </a:p>
      </dgm:t>
    </dgm:pt>
    <dgm:pt modelId="{C00F5B4F-D87A-41CC-ABAC-C6792D7EE62B}" type="pres">
      <dgm:prSet presAssocID="{73ED7403-71AA-4413-A799-FFCDD4DE8916}" presName="dstNode" presStyleLbl="node1" presStyleIdx="0" presStyleCnt="4"/>
      <dgm:spPr/>
      <dgm:t>
        <a:bodyPr/>
        <a:lstStyle/>
        <a:p>
          <a:endParaRPr lang="zh-TW" altLang="en-US"/>
        </a:p>
      </dgm:t>
    </dgm:pt>
    <dgm:pt modelId="{EF937142-A12A-4C3E-81E2-C7DEFC36D6BA}" type="pres">
      <dgm:prSet presAssocID="{74993D51-A7AF-44B4-8930-2B30258A64EA}" presName="text_1" presStyleLbl="node1" presStyleIdx="0" presStyleCnt="4">
        <dgm:presLayoutVars>
          <dgm:bulletEnabled val="1"/>
        </dgm:presLayoutVars>
      </dgm:prSet>
      <dgm:spPr/>
      <dgm:t>
        <a:bodyPr/>
        <a:lstStyle/>
        <a:p>
          <a:endParaRPr lang="zh-TW" altLang="en-US"/>
        </a:p>
      </dgm:t>
    </dgm:pt>
    <dgm:pt modelId="{6B87F46F-809B-4DC8-BA5D-16ACA28445F4}" type="pres">
      <dgm:prSet presAssocID="{74993D51-A7AF-44B4-8930-2B30258A64EA}" presName="accent_1" presStyleCnt="0"/>
      <dgm:spPr/>
      <dgm:t>
        <a:bodyPr/>
        <a:lstStyle/>
        <a:p>
          <a:endParaRPr lang="zh-TW" altLang="en-US"/>
        </a:p>
      </dgm:t>
    </dgm:pt>
    <dgm:pt modelId="{DBE3EFC8-4EEE-4E55-8D73-CC0FBA5F28D4}" type="pres">
      <dgm:prSet presAssocID="{74993D51-A7AF-44B4-8930-2B30258A64EA}" presName="accentRepeatNode" presStyleLbl="solidFgAcc1" presStyleIdx="0"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4B8D464B-9F86-4245-9168-BFDA9CA87A17}" type="pres">
      <dgm:prSet presAssocID="{DBA6332E-5999-4F52-A1AA-0FF18767BF50}" presName="text_2" presStyleLbl="node1" presStyleIdx="1" presStyleCnt="4">
        <dgm:presLayoutVars>
          <dgm:bulletEnabled val="1"/>
        </dgm:presLayoutVars>
      </dgm:prSet>
      <dgm:spPr/>
      <dgm:t>
        <a:bodyPr/>
        <a:lstStyle/>
        <a:p>
          <a:endParaRPr lang="zh-TW" altLang="en-US"/>
        </a:p>
      </dgm:t>
    </dgm:pt>
    <dgm:pt modelId="{7BFBCCC0-C647-4E8F-BDEC-B2F0540DCD6B}" type="pres">
      <dgm:prSet presAssocID="{DBA6332E-5999-4F52-A1AA-0FF18767BF50}" presName="accent_2" presStyleCnt="0"/>
      <dgm:spPr/>
      <dgm:t>
        <a:bodyPr/>
        <a:lstStyle/>
        <a:p>
          <a:endParaRPr lang="zh-TW" altLang="en-US"/>
        </a:p>
      </dgm:t>
    </dgm:pt>
    <dgm:pt modelId="{4F9DE48F-7FDE-4321-B963-2ABE33BC0743}" type="pres">
      <dgm:prSet presAssocID="{DBA6332E-5999-4F52-A1AA-0FF18767BF50}" presName="accentRepeatNode" presStyleLbl="solidFgAcc1" presStyleIdx="1" presStyleCnt="4"/>
      <dgm:spPr/>
      <dgm:t>
        <a:bodyPr/>
        <a:lstStyle/>
        <a:p>
          <a:endParaRPr lang="zh-TW" altLang="en-US"/>
        </a:p>
      </dgm:t>
    </dgm:pt>
    <dgm:pt modelId="{46102A31-322B-4CE1-8B88-97C9B40FA9A2}" type="pres">
      <dgm:prSet presAssocID="{C1ABB01D-995F-4AB4-9DFD-2137C5F9F4E0}" presName="text_3" presStyleLbl="node1" presStyleIdx="2" presStyleCnt="4">
        <dgm:presLayoutVars>
          <dgm:bulletEnabled val="1"/>
        </dgm:presLayoutVars>
      </dgm:prSet>
      <dgm:spPr/>
      <dgm:t>
        <a:bodyPr/>
        <a:lstStyle/>
        <a:p>
          <a:endParaRPr lang="zh-TW" altLang="en-US"/>
        </a:p>
      </dgm:t>
    </dgm:pt>
    <dgm:pt modelId="{8B2DD268-A1F7-4D01-9ADF-05BB11F7BA14}" type="pres">
      <dgm:prSet presAssocID="{C1ABB01D-995F-4AB4-9DFD-2137C5F9F4E0}" presName="accent_3" presStyleCnt="0"/>
      <dgm:spPr/>
      <dgm:t>
        <a:bodyPr/>
        <a:lstStyle/>
        <a:p>
          <a:endParaRPr lang="zh-TW" altLang="en-US"/>
        </a:p>
      </dgm:t>
    </dgm:pt>
    <dgm:pt modelId="{D840C100-C013-4236-BB65-32F3D5200363}" type="pres">
      <dgm:prSet presAssocID="{C1ABB01D-995F-4AB4-9DFD-2137C5F9F4E0}" presName="accentRepeatNode" presStyleLbl="solidFgAcc1" presStyleIdx="2"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 modelId="{7F0A6289-0073-4B84-BE68-5694E64368D4}" type="pres">
      <dgm:prSet presAssocID="{4CAD18C9-0FDB-471B-9016-8277E29AB702}" presName="text_4" presStyleLbl="node1" presStyleIdx="3" presStyleCnt="4">
        <dgm:presLayoutVars>
          <dgm:bulletEnabled val="1"/>
        </dgm:presLayoutVars>
      </dgm:prSet>
      <dgm:spPr/>
      <dgm:t>
        <a:bodyPr/>
        <a:lstStyle/>
        <a:p>
          <a:endParaRPr lang="zh-TW" altLang="en-US"/>
        </a:p>
      </dgm:t>
    </dgm:pt>
    <dgm:pt modelId="{7BB7C0FE-B846-4453-BE2E-57B10F3F9C08}" type="pres">
      <dgm:prSet presAssocID="{4CAD18C9-0FDB-471B-9016-8277E29AB702}" presName="accent_4" presStyleCnt="0"/>
      <dgm:spPr/>
      <dgm:t>
        <a:bodyPr/>
        <a:lstStyle/>
        <a:p>
          <a:endParaRPr lang="zh-TW" altLang="en-US"/>
        </a:p>
      </dgm:t>
    </dgm:pt>
    <dgm:pt modelId="{27A15270-00A5-4E66-8D1A-5D0306D1B30E}" type="pres">
      <dgm:prSet presAssocID="{4CAD18C9-0FDB-471B-9016-8277E29AB702}" presName="accentRepeatNode" presStyleLbl="solidFgAcc1" presStyleIdx="3" presStyleCnt="4">
        <dgm:style>
          <a:lnRef idx="2">
            <a:schemeClr val="accent6"/>
          </a:lnRef>
          <a:fillRef idx="1">
            <a:schemeClr val="lt1"/>
          </a:fillRef>
          <a:effectRef idx="0">
            <a:schemeClr val="accent6"/>
          </a:effectRef>
          <a:fontRef idx="minor">
            <a:schemeClr val="dk1"/>
          </a:fontRef>
        </dgm:style>
      </dgm:prSet>
      <dgm:spPr/>
      <dgm:t>
        <a:bodyPr/>
        <a:lstStyle/>
        <a:p>
          <a:endParaRPr lang="zh-TW" altLang="en-US"/>
        </a:p>
      </dgm:t>
    </dgm:pt>
  </dgm:ptLst>
  <dgm:cxnLst>
    <dgm:cxn modelId="{A733E52B-1014-4C6D-A007-CB81FA6B2F68}" srcId="{73ED7403-71AA-4413-A799-FFCDD4DE8916}" destId="{4CAD18C9-0FDB-471B-9016-8277E29AB702}" srcOrd="3" destOrd="0" parTransId="{B84CC9D4-365E-4AC9-BAE4-612F43C5D172}" sibTransId="{D1520173-9316-4918-967E-AA56443BCBEC}"/>
    <dgm:cxn modelId="{960A2173-FDF3-4AA0-BB7E-27A641EF229F}" type="presOf" srcId="{73ED7403-71AA-4413-A799-FFCDD4DE8916}" destId="{A827B820-42C5-4BEB-90FE-7715EF23D2D0}" srcOrd="0" destOrd="0" presId="urn:microsoft.com/office/officeart/2008/layout/VerticalCurvedList"/>
    <dgm:cxn modelId="{D2D64A22-9DA9-4CC8-888D-284AB41A163A}" type="presOf" srcId="{C1ABB01D-995F-4AB4-9DFD-2137C5F9F4E0}" destId="{46102A31-322B-4CE1-8B88-97C9B40FA9A2}" srcOrd="0" destOrd="0" presId="urn:microsoft.com/office/officeart/2008/layout/VerticalCurvedList"/>
    <dgm:cxn modelId="{C5A58F0B-6CE2-4A7B-BFC2-C0C5A97F7C3C}" srcId="{73ED7403-71AA-4413-A799-FFCDD4DE8916}" destId="{DBA6332E-5999-4F52-A1AA-0FF18767BF50}" srcOrd="1" destOrd="0" parTransId="{ADF23BF9-ADC3-48D8-8661-DC8844E122C9}" sibTransId="{AF636DC2-3F0C-46F4-A299-0A5889EFD08E}"/>
    <dgm:cxn modelId="{6FA56E4D-198C-4942-94F3-4E67A2FC2D35}" type="presOf" srcId="{DBA6332E-5999-4F52-A1AA-0FF18767BF50}" destId="{4B8D464B-9F86-4245-9168-BFDA9CA87A17}" srcOrd="0" destOrd="0" presId="urn:microsoft.com/office/officeart/2008/layout/VerticalCurvedList"/>
    <dgm:cxn modelId="{0B33BE6F-68DD-43DF-ABC5-5523E0821469}" type="presOf" srcId="{4CAD18C9-0FDB-471B-9016-8277E29AB702}" destId="{7F0A6289-0073-4B84-BE68-5694E64368D4}" srcOrd="0" destOrd="0" presId="urn:microsoft.com/office/officeart/2008/layout/VerticalCurvedList"/>
    <dgm:cxn modelId="{45169563-D4C4-4D48-913C-445227DA8E1D}" srcId="{73ED7403-71AA-4413-A799-FFCDD4DE8916}" destId="{74993D51-A7AF-44B4-8930-2B30258A64EA}" srcOrd="0" destOrd="0" parTransId="{A6C02BF3-E3A8-409A-90D5-6D982D1836DF}" sibTransId="{EAE6F8EA-FA58-43FC-9A93-565DDB9283CD}"/>
    <dgm:cxn modelId="{0C0E0B06-332B-40FC-9018-896A082A2461}" srcId="{73ED7403-71AA-4413-A799-FFCDD4DE8916}" destId="{C1ABB01D-995F-4AB4-9DFD-2137C5F9F4E0}" srcOrd="2" destOrd="0" parTransId="{BE0AEBEE-4CD4-499B-9225-79629DDC63FF}" sibTransId="{67D266C6-2857-420F-ABBC-8C65E15F19D5}"/>
    <dgm:cxn modelId="{0828E3B6-03C6-4666-AD23-E13F82D403E0}" type="presOf" srcId="{EAE6F8EA-FA58-43FC-9A93-565DDB9283CD}" destId="{C440EC7D-59CE-4AE1-9ACF-0B550B785BC8}" srcOrd="0" destOrd="0" presId="urn:microsoft.com/office/officeart/2008/layout/VerticalCurvedList"/>
    <dgm:cxn modelId="{9069A84C-E3D5-4B8F-8AB0-B0E464244DBA}" type="presOf" srcId="{74993D51-A7AF-44B4-8930-2B30258A64EA}" destId="{EF937142-A12A-4C3E-81E2-C7DEFC36D6BA}" srcOrd="0" destOrd="0" presId="urn:microsoft.com/office/officeart/2008/layout/VerticalCurvedList"/>
    <dgm:cxn modelId="{86214EC3-88F0-4224-A227-67DF1AC61165}" type="presParOf" srcId="{A827B820-42C5-4BEB-90FE-7715EF23D2D0}" destId="{48F55598-5C51-4F1C-BC8D-4FE9A5CF0570}" srcOrd="0" destOrd="0" presId="urn:microsoft.com/office/officeart/2008/layout/VerticalCurvedList"/>
    <dgm:cxn modelId="{07996BF5-F404-487E-AB9E-AC94280E3BD1}" type="presParOf" srcId="{48F55598-5C51-4F1C-BC8D-4FE9A5CF0570}" destId="{4A1CA2E6-E024-4966-B480-3026BB1C8663}" srcOrd="0" destOrd="0" presId="urn:microsoft.com/office/officeart/2008/layout/VerticalCurvedList"/>
    <dgm:cxn modelId="{6D9F243F-8041-4B5E-B96F-7DC690926122}" type="presParOf" srcId="{4A1CA2E6-E024-4966-B480-3026BB1C8663}" destId="{BEB820BC-F024-4910-883A-5BF8B33D6723}" srcOrd="0" destOrd="0" presId="urn:microsoft.com/office/officeart/2008/layout/VerticalCurvedList"/>
    <dgm:cxn modelId="{2C920538-9F6B-41EF-8192-2EEC279D0FEF}" type="presParOf" srcId="{4A1CA2E6-E024-4966-B480-3026BB1C8663}" destId="{C440EC7D-59CE-4AE1-9ACF-0B550B785BC8}" srcOrd="1" destOrd="0" presId="urn:microsoft.com/office/officeart/2008/layout/VerticalCurvedList"/>
    <dgm:cxn modelId="{FF47656D-4AE5-4176-9EDE-22B64192595E}" type="presParOf" srcId="{4A1CA2E6-E024-4966-B480-3026BB1C8663}" destId="{E1BE4C66-4C9C-4BD7-BA39-FE84DD45E6EA}" srcOrd="2" destOrd="0" presId="urn:microsoft.com/office/officeart/2008/layout/VerticalCurvedList"/>
    <dgm:cxn modelId="{39E5CB6D-61BC-433F-BF37-B25A6F19CEB7}" type="presParOf" srcId="{4A1CA2E6-E024-4966-B480-3026BB1C8663}" destId="{C00F5B4F-D87A-41CC-ABAC-C6792D7EE62B}" srcOrd="3" destOrd="0" presId="urn:microsoft.com/office/officeart/2008/layout/VerticalCurvedList"/>
    <dgm:cxn modelId="{205FD139-5D33-44F0-A1A9-C3208361E958}" type="presParOf" srcId="{48F55598-5C51-4F1C-BC8D-4FE9A5CF0570}" destId="{EF937142-A12A-4C3E-81E2-C7DEFC36D6BA}" srcOrd="1" destOrd="0" presId="urn:microsoft.com/office/officeart/2008/layout/VerticalCurvedList"/>
    <dgm:cxn modelId="{B27D2BE4-0259-4D3B-9309-AC081E9AD443}" type="presParOf" srcId="{48F55598-5C51-4F1C-BC8D-4FE9A5CF0570}" destId="{6B87F46F-809B-4DC8-BA5D-16ACA28445F4}" srcOrd="2" destOrd="0" presId="urn:microsoft.com/office/officeart/2008/layout/VerticalCurvedList"/>
    <dgm:cxn modelId="{11FFF566-C078-412C-B489-EC09841A7E42}" type="presParOf" srcId="{6B87F46F-809B-4DC8-BA5D-16ACA28445F4}" destId="{DBE3EFC8-4EEE-4E55-8D73-CC0FBA5F28D4}" srcOrd="0" destOrd="0" presId="urn:microsoft.com/office/officeart/2008/layout/VerticalCurvedList"/>
    <dgm:cxn modelId="{F67174A9-2C3C-4A4E-9268-64D2C45E2042}" type="presParOf" srcId="{48F55598-5C51-4F1C-BC8D-4FE9A5CF0570}" destId="{4B8D464B-9F86-4245-9168-BFDA9CA87A17}" srcOrd="3" destOrd="0" presId="urn:microsoft.com/office/officeart/2008/layout/VerticalCurvedList"/>
    <dgm:cxn modelId="{09CB9998-0F92-4DA2-B6DB-D9291692C093}" type="presParOf" srcId="{48F55598-5C51-4F1C-BC8D-4FE9A5CF0570}" destId="{7BFBCCC0-C647-4E8F-BDEC-B2F0540DCD6B}" srcOrd="4" destOrd="0" presId="urn:microsoft.com/office/officeart/2008/layout/VerticalCurvedList"/>
    <dgm:cxn modelId="{4ACCD838-ABE4-41A8-B1B4-BB55522C3C12}" type="presParOf" srcId="{7BFBCCC0-C647-4E8F-BDEC-B2F0540DCD6B}" destId="{4F9DE48F-7FDE-4321-B963-2ABE33BC0743}" srcOrd="0" destOrd="0" presId="urn:microsoft.com/office/officeart/2008/layout/VerticalCurvedList"/>
    <dgm:cxn modelId="{883A34EE-CE89-4494-ABE6-570A59E4F1E0}" type="presParOf" srcId="{48F55598-5C51-4F1C-BC8D-4FE9A5CF0570}" destId="{46102A31-322B-4CE1-8B88-97C9B40FA9A2}" srcOrd="5" destOrd="0" presId="urn:microsoft.com/office/officeart/2008/layout/VerticalCurvedList"/>
    <dgm:cxn modelId="{68C67266-08A8-4A92-94AE-52B92DFE9B03}" type="presParOf" srcId="{48F55598-5C51-4F1C-BC8D-4FE9A5CF0570}" destId="{8B2DD268-A1F7-4D01-9ADF-05BB11F7BA14}" srcOrd="6" destOrd="0" presId="urn:microsoft.com/office/officeart/2008/layout/VerticalCurvedList"/>
    <dgm:cxn modelId="{87393B32-CF65-49B6-B51C-684DCA18116C}" type="presParOf" srcId="{8B2DD268-A1F7-4D01-9ADF-05BB11F7BA14}" destId="{D840C100-C013-4236-BB65-32F3D5200363}" srcOrd="0" destOrd="0" presId="urn:microsoft.com/office/officeart/2008/layout/VerticalCurvedList"/>
    <dgm:cxn modelId="{D53C3E57-9E20-41E0-9D1C-6AC6E7F7AF63}" type="presParOf" srcId="{48F55598-5C51-4F1C-BC8D-4FE9A5CF0570}" destId="{7F0A6289-0073-4B84-BE68-5694E64368D4}" srcOrd="7" destOrd="0" presId="urn:microsoft.com/office/officeart/2008/layout/VerticalCurvedList"/>
    <dgm:cxn modelId="{6BA7A264-7423-4714-AF19-826A26A4E87D}" type="presParOf" srcId="{48F55598-5C51-4F1C-BC8D-4FE9A5CF0570}" destId="{7BB7C0FE-B846-4453-BE2E-57B10F3F9C08}" srcOrd="8" destOrd="0" presId="urn:microsoft.com/office/officeart/2008/layout/VerticalCurvedList"/>
    <dgm:cxn modelId="{8E9B1A34-2582-4F31-BCAA-99FA63275080}" type="presParOf" srcId="{7BB7C0FE-B846-4453-BE2E-57B10F3F9C08}" destId="{27A15270-00A5-4E66-8D1A-5D0306D1B3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CAC4-B9A7-4145-BE24-FEE76001A336}">
      <dsp:nvSpPr>
        <dsp:cNvPr id="0" name=""/>
        <dsp:cNvSpPr/>
      </dsp:nvSpPr>
      <dsp:spPr>
        <a:xfrm rot="2856518">
          <a:off x="1865800" y="919871"/>
          <a:ext cx="3539895" cy="2341411"/>
        </a:xfrm>
        <a:prstGeom prst="swooshArrow">
          <a:avLst>
            <a:gd name="adj1" fmla="val 16310"/>
            <a:gd name="adj2" fmla="val 31370"/>
          </a:avLst>
        </a:prstGeom>
        <a:solidFill>
          <a:schemeClr val="accent2"/>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2"/>
        </a:fillRef>
        <a:effectRef idx="1">
          <a:schemeClr val="accent2"/>
        </a:effectRef>
        <a:fontRef idx="minor">
          <a:schemeClr val="lt1"/>
        </a:fontRef>
      </dsp:style>
    </dsp:sp>
    <dsp:sp modelId="{B6B16A0E-6824-4DB3-8A53-F86DDCF1890B}">
      <dsp:nvSpPr>
        <dsp:cNvPr id="0" name=""/>
        <dsp:cNvSpPr/>
      </dsp:nvSpPr>
      <dsp:spPr>
        <a:xfrm>
          <a:off x="-1262885" y="-42808"/>
          <a:ext cx="7032102" cy="82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ctr" defTabSz="1422400">
            <a:lnSpc>
              <a:spcPct val="90000"/>
            </a:lnSpc>
            <a:spcBef>
              <a:spcPct val="0"/>
            </a:spcBef>
            <a:spcAft>
              <a:spcPct val="35000"/>
            </a:spcAft>
          </a:pPr>
          <a:r>
            <a:rPr lang="zh-TW" altLang="en-US" sz="3200" b="1" kern="1200" dirty="0" smtClean="0">
              <a:solidFill>
                <a:srgbClr val="002060"/>
              </a:solidFill>
              <a:latin typeface="標楷體" pitchFamily="65" charset="-120"/>
              <a:ea typeface="標楷體" pitchFamily="65" charset="-120"/>
            </a:rPr>
            <a:t>    福特汽車：供應鏈策略及虛擬整合的力量</a:t>
          </a:r>
          <a:endParaRPr lang="zh-TW" altLang="en-US" sz="3200" b="1" kern="1200" dirty="0">
            <a:solidFill>
              <a:srgbClr val="002060"/>
            </a:solidFill>
            <a:latin typeface="標楷體" pitchFamily="65" charset="-120"/>
            <a:ea typeface="標楷體" pitchFamily="65" charset="-120"/>
          </a:endParaRPr>
        </a:p>
      </dsp:txBody>
      <dsp:txXfrm>
        <a:off x="-1262885" y="-42808"/>
        <a:ext cx="7032102" cy="821474"/>
      </dsp:txXfrm>
    </dsp:sp>
    <dsp:sp modelId="{9399BDEA-53DB-43F2-9EF8-4EC185E36F94}">
      <dsp:nvSpPr>
        <dsp:cNvPr id="0" name=""/>
        <dsp:cNvSpPr/>
      </dsp:nvSpPr>
      <dsp:spPr>
        <a:xfrm>
          <a:off x="1262893" y="3456568"/>
          <a:ext cx="7032095"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lvl="0" algn="ctr" defTabSz="1955800">
            <a:lnSpc>
              <a:spcPct val="90000"/>
            </a:lnSpc>
            <a:spcBef>
              <a:spcPct val="0"/>
            </a:spcBef>
            <a:spcAft>
              <a:spcPct val="35000"/>
            </a:spcAft>
          </a:pPr>
          <a:r>
            <a:rPr lang="zh-TW" altLang="en-US" sz="4400" b="1" kern="1200" dirty="0" smtClean="0">
              <a:solidFill>
                <a:srgbClr val="00B0F0"/>
              </a:solidFill>
              <a:latin typeface="細明體" pitchFamily="49" charset="-120"/>
              <a:ea typeface="細明體" pitchFamily="49" charset="-120"/>
            </a:rPr>
            <a:t>智慧平安符的商業策略分析</a:t>
          </a:r>
          <a:endParaRPr lang="zh-TW" altLang="en-US" sz="4400" b="1" kern="1200" dirty="0">
            <a:solidFill>
              <a:srgbClr val="00B0F0"/>
            </a:solidFill>
            <a:latin typeface="細明體" pitchFamily="49" charset="-120"/>
            <a:ea typeface="細明體" pitchFamily="49" charset="-120"/>
          </a:endParaRPr>
        </a:p>
      </dsp:txBody>
      <dsp:txXfrm>
        <a:off x="1262893" y="3456568"/>
        <a:ext cx="7032095" cy="6502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EC7D-59CE-4AE1-9ACF-0B550B785BC8}">
      <dsp:nvSpPr>
        <dsp:cNvPr id="0" name=""/>
        <dsp:cNvSpPr/>
      </dsp:nvSpPr>
      <dsp:spPr>
        <a:xfrm>
          <a:off x="-3662484" y="-58685"/>
          <a:ext cx="4365843" cy="4365843"/>
        </a:xfrm>
        <a:prstGeom prst="blockArc">
          <a:avLst>
            <a:gd name="adj1" fmla="val 18900000"/>
            <a:gd name="adj2" fmla="val 2700000"/>
            <a:gd name="adj3" fmla="val 495"/>
          </a:avLst>
        </a:prstGeom>
        <a:noFill/>
        <a:ln w="2540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37142-A12A-4C3E-81E2-C7DEFC36D6BA}">
      <dsp:nvSpPr>
        <dsp:cNvPr id="0" name=""/>
        <dsp:cNvSpPr/>
      </dsp:nvSpPr>
      <dsp:spPr>
        <a:xfrm>
          <a:off x="368699" y="753174"/>
          <a:ext cx="21814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altLang="en-US" sz="1300" b="1" kern="1200" dirty="0" smtClean="0">
              <a:solidFill>
                <a:schemeClr val="bg1">
                  <a:lumMod val="95000"/>
                </a:schemeClr>
              </a:solidFill>
              <a:latin typeface="細明體" pitchFamily="49" charset="-120"/>
              <a:ea typeface="細明體" pitchFamily="49" charset="-120"/>
            </a:rPr>
            <a:t>Access Business Context</a:t>
          </a:r>
          <a:endParaRPr lang="zh-TW" altLang="en-US" sz="1300" kern="1200" dirty="0"/>
        </a:p>
      </dsp:txBody>
      <dsp:txXfrm>
        <a:off x="368699" y="753174"/>
        <a:ext cx="2181410" cy="498496"/>
      </dsp:txXfrm>
    </dsp:sp>
    <dsp:sp modelId="{DBE3EFC8-4EEE-4E55-8D73-CC0FBA5F28D4}">
      <dsp:nvSpPr>
        <dsp:cNvPr id="0" name=""/>
        <dsp:cNvSpPr/>
      </dsp:nvSpPr>
      <dsp:spPr>
        <a:xfrm>
          <a:off x="57138" y="690862"/>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B8D464B-9F86-4245-9168-BFDA9CA87A17}">
      <dsp:nvSpPr>
        <dsp:cNvPr id="0" name=""/>
        <dsp:cNvSpPr/>
      </dsp:nvSpPr>
      <dsp:spPr>
        <a:xfrm>
          <a:off x="654499" y="1501049"/>
          <a:ext cx="18956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Analyze Customers</a:t>
          </a:r>
          <a:endParaRPr lang="zh-TW" altLang="en-US" sz="1300" kern="1200" dirty="0"/>
        </a:p>
      </dsp:txBody>
      <dsp:txXfrm>
        <a:off x="654499" y="1501049"/>
        <a:ext cx="1895610" cy="498496"/>
      </dsp:txXfrm>
    </dsp:sp>
    <dsp:sp modelId="{4F9DE48F-7FDE-4321-B963-2ABE33BC0743}">
      <dsp:nvSpPr>
        <dsp:cNvPr id="0" name=""/>
        <dsp:cNvSpPr/>
      </dsp:nvSpPr>
      <dsp:spPr>
        <a:xfrm>
          <a:off x="342938" y="1438737"/>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6102A31-322B-4CE1-8B88-97C9B40FA9A2}">
      <dsp:nvSpPr>
        <dsp:cNvPr id="0" name=""/>
        <dsp:cNvSpPr/>
      </dsp:nvSpPr>
      <dsp:spPr>
        <a:xfrm>
          <a:off x="654499" y="2248925"/>
          <a:ext cx="1895610" cy="498496"/>
        </a:xfrm>
        <a:prstGeom prst="rect">
          <a:avLst/>
        </a:prstGeom>
        <a:solidFill>
          <a:schemeClr val="accent3">
            <a:hueOff val="9437794"/>
            <a:satOff val="-39404"/>
            <a:lumOff val="784"/>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smtClean="0"/>
            <a:t>Analyze Competitors and Substitutes</a:t>
          </a:r>
          <a:endParaRPr lang="zh-TW" altLang="en-US" sz="1300" kern="1200" dirty="0"/>
        </a:p>
      </dsp:txBody>
      <dsp:txXfrm>
        <a:off x="654499" y="2248925"/>
        <a:ext cx="1895610" cy="498496"/>
      </dsp:txXfrm>
    </dsp:sp>
    <dsp:sp modelId="{D840C100-C013-4236-BB65-32F3D5200363}">
      <dsp:nvSpPr>
        <dsp:cNvPr id="0" name=""/>
        <dsp:cNvSpPr/>
      </dsp:nvSpPr>
      <dsp:spPr>
        <a:xfrm>
          <a:off x="342938" y="2186612"/>
          <a:ext cx="623121" cy="623121"/>
        </a:xfrm>
        <a:prstGeom prst="ellipse">
          <a:avLst/>
        </a:prstGeom>
        <a:solidFill>
          <a:schemeClr val="lt1">
            <a:hueOff val="0"/>
            <a:satOff val="0"/>
            <a:lumOff val="0"/>
            <a:alphaOff val="0"/>
          </a:schemeClr>
        </a:solidFill>
        <a:ln w="25400" cap="rnd" cmpd="sng" algn="ctr">
          <a:solidFill>
            <a:schemeClr val="accent3">
              <a:hueOff val="9437794"/>
              <a:satOff val="-39404"/>
              <a:lumOff val="784"/>
              <a:alphaOff val="0"/>
            </a:schemeClr>
          </a:solidFill>
          <a:prstDash val="solid"/>
        </a:ln>
        <a:effectLst/>
      </dsp:spPr>
      <dsp:style>
        <a:lnRef idx="2">
          <a:scrgbClr r="0" g="0" b="0"/>
        </a:lnRef>
        <a:fillRef idx="1">
          <a:scrgbClr r="0" g="0" b="0"/>
        </a:fillRef>
        <a:effectRef idx="0">
          <a:scrgbClr r="0" g="0" b="0"/>
        </a:effectRef>
        <a:fontRef idx="minor"/>
      </dsp:style>
    </dsp:sp>
    <dsp:sp modelId="{7F0A6289-0073-4B84-BE68-5694E64368D4}">
      <dsp:nvSpPr>
        <dsp:cNvPr id="0" name=""/>
        <dsp:cNvSpPr/>
      </dsp:nvSpPr>
      <dsp:spPr>
        <a:xfrm>
          <a:off x="368699" y="2996800"/>
          <a:ext cx="21814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Access the Business Network</a:t>
          </a:r>
          <a:endParaRPr lang="zh-TW" altLang="en-US" sz="1300" kern="1200" dirty="0"/>
        </a:p>
      </dsp:txBody>
      <dsp:txXfrm>
        <a:off x="368699" y="2996800"/>
        <a:ext cx="2181410" cy="498496"/>
      </dsp:txXfrm>
    </dsp:sp>
    <dsp:sp modelId="{27A15270-00A5-4E66-8D1A-5D0306D1B30E}">
      <dsp:nvSpPr>
        <dsp:cNvPr id="0" name=""/>
        <dsp:cNvSpPr/>
      </dsp:nvSpPr>
      <dsp:spPr>
        <a:xfrm>
          <a:off x="57138" y="2934488"/>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EC7D-59CE-4AE1-9ACF-0B550B785BC8}">
      <dsp:nvSpPr>
        <dsp:cNvPr id="0" name=""/>
        <dsp:cNvSpPr/>
      </dsp:nvSpPr>
      <dsp:spPr>
        <a:xfrm>
          <a:off x="-3662484" y="-58685"/>
          <a:ext cx="4365843" cy="4365843"/>
        </a:xfrm>
        <a:prstGeom prst="blockArc">
          <a:avLst>
            <a:gd name="adj1" fmla="val 18900000"/>
            <a:gd name="adj2" fmla="val 2700000"/>
            <a:gd name="adj3" fmla="val 495"/>
          </a:avLst>
        </a:prstGeom>
        <a:noFill/>
        <a:ln w="2540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37142-A12A-4C3E-81E2-C7DEFC36D6BA}">
      <dsp:nvSpPr>
        <dsp:cNvPr id="0" name=""/>
        <dsp:cNvSpPr/>
      </dsp:nvSpPr>
      <dsp:spPr>
        <a:xfrm>
          <a:off x="368699" y="753174"/>
          <a:ext cx="21814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altLang="en-US" sz="1300" b="1" kern="1200" dirty="0" smtClean="0">
              <a:solidFill>
                <a:schemeClr val="bg1">
                  <a:lumMod val="95000"/>
                </a:schemeClr>
              </a:solidFill>
              <a:latin typeface="細明體" pitchFamily="49" charset="-120"/>
              <a:ea typeface="細明體" pitchFamily="49" charset="-120"/>
            </a:rPr>
            <a:t>Access Business Context</a:t>
          </a:r>
          <a:endParaRPr lang="zh-TW" altLang="en-US" sz="1300" kern="1200" dirty="0"/>
        </a:p>
      </dsp:txBody>
      <dsp:txXfrm>
        <a:off x="368699" y="753174"/>
        <a:ext cx="2181410" cy="498496"/>
      </dsp:txXfrm>
    </dsp:sp>
    <dsp:sp modelId="{DBE3EFC8-4EEE-4E55-8D73-CC0FBA5F28D4}">
      <dsp:nvSpPr>
        <dsp:cNvPr id="0" name=""/>
        <dsp:cNvSpPr/>
      </dsp:nvSpPr>
      <dsp:spPr>
        <a:xfrm>
          <a:off x="57138" y="690862"/>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B8D464B-9F86-4245-9168-BFDA9CA87A17}">
      <dsp:nvSpPr>
        <dsp:cNvPr id="0" name=""/>
        <dsp:cNvSpPr/>
      </dsp:nvSpPr>
      <dsp:spPr>
        <a:xfrm>
          <a:off x="654499" y="1501049"/>
          <a:ext cx="18956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Analyze Customers</a:t>
          </a:r>
          <a:endParaRPr lang="zh-TW" altLang="en-US" sz="1300" kern="1200" dirty="0"/>
        </a:p>
      </dsp:txBody>
      <dsp:txXfrm>
        <a:off x="654499" y="1501049"/>
        <a:ext cx="1895610" cy="498496"/>
      </dsp:txXfrm>
    </dsp:sp>
    <dsp:sp modelId="{4F9DE48F-7FDE-4321-B963-2ABE33BC0743}">
      <dsp:nvSpPr>
        <dsp:cNvPr id="0" name=""/>
        <dsp:cNvSpPr/>
      </dsp:nvSpPr>
      <dsp:spPr>
        <a:xfrm>
          <a:off x="342938" y="1438737"/>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6102A31-322B-4CE1-8B88-97C9B40FA9A2}">
      <dsp:nvSpPr>
        <dsp:cNvPr id="0" name=""/>
        <dsp:cNvSpPr/>
      </dsp:nvSpPr>
      <dsp:spPr>
        <a:xfrm>
          <a:off x="654499" y="2248925"/>
          <a:ext cx="18956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smtClean="0"/>
            <a:t>Analyze Competitors and Substitutes</a:t>
          </a:r>
          <a:endParaRPr lang="zh-TW" altLang="en-US" sz="1300" kern="1200" dirty="0"/>
        </a:p>
      </dsp:txBody>
      <dsp:txXfrm>
        <a:off x="654499" y="2248925"/>
        <a:ext cx="1895610" cy="498496"/>
      </dsp:txXfrm>
    </dsp:sp>
    <dsp:sp modelId="{D840C100-C013-4236-BB65-32F3D5200363}">
      <dsp:nvSpPr>
        <dsp:cNvPr id="0" name=""/>
        <dsp:cNvSpPr/>
      </dsp:nvSpPr>
      <dsp:spPr>
        <a:xfrm>
          <a:off x="342938" y="2186612"/>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7F0A6289-0073-4B84-BE68-5694E64368D4}">
      <dsp:nvSpPr>
        <dsp:cNvPr id="0" name=""/>
        <dsp:cNvSpPr/>
      </dsp:nvSpPr>
      <dsp:spPr>
        <a:xfrm>
          <a:off x="368699" y="2996800"/>
          <a:ext cx="2181410" cy="498496"/>
        </a:xfrm>
        <a:prstGeom prst="rect">
          <a:avLst/>
        </a:prstGeom>
        <a:solidFill>
          <a:schemeClr val="accent3">
            <a:hueOff val="14156691"/>
            <a:satOff val="-59106"/>
            <a:lumOff val="1176"/>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Access the Business Network</a:t>
          </a:r>
          <a:endParaRPr lang="zh-TW" altLang="en-US" sz="1300" kern="1200" dirty="0"/>
        </a:p>
      </dsp:txBody>
      <dsp:txXfrm>
        <a:off x="368699" y="2996800"/>
        <a:ext cx="2181410" cy="498496"/>
      </dsp:txXfrm>
    </dsp:sp>
    <dsp:sp modelId="{27A15270-00A5-4E66-8D1A-5D0306D1B30E}">
      <dsp:nvSpPr>
        <dsp:cNvPr id="0" name=""/>
        <dsp:cNvSpPr/>
      </dsp:nvSpPr>
      <dsp:spPr>
        <a:xfrm>
          <a:off x="57138" y="2934488"/>
          <a:ext cx="623121" cy="623121"/>
        </a:xfrm>
        <a:prstGeom prst="ellipse">
          <a:avLst/>
        </a:prstGeom>
        <a:solidFill>
          <a:schemeClr val="lt1">
            <a:hueOff val="0"/>
            <a:satOff val="0"/>
            <a:lumOff val="0"/>
            <a:alphaOff val="0"/>
          </a:schemeClr>
        </a:solidFill>
        <a:ln w="25400" cap="rnd" cmpd="sng" algn="ctr">
          <a:solidFill>
            <a:schemeClr val="accent3">
              <a:hueOff val="14156691"/>
              <a:satOff val="-59106"/>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444D4-F2A0-4078-8857-7E2D2BFDC6F5}">
      <dsp:nvSpPr>
        <dsp:cNvPr id="0" name=""/>
        <dsp:cNvSpPr/>
      </dsp:nvSpPr>
      <dsp:spPr>
        <a:xfrm rot="16200000">
          <a:off x="486054" y="-486054"/>
          <a:ext cx="2052228" cy="3024336"/>
        </a:xfrm>
        <a:prstGeom prst="round1Rect">
          <a:avLst/>
        </a:prstGeom>
        <a:solidFill>
          <a:srgbClr val="0070C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TW" altLang="en-US" sz="3600" kern="1200" dirty="0" smtClean="0"/>
            <a:t>流程</a:t>
          </a:r>
          <a:endParaRPr lang="en-US" altLang="zh-TW" sz="3600" kern="1200" dirty="0" smtClean="0"/>
        </a:p>
        <a:p>
          <a:pPr lvl="0" algn="ctr" defTabSz="1600200">
            <a:lnSpc>
              <a:spcPct val="90000"/>
            </a:lnSpc>
            <a:spcBef>
              <a:spcPct val="0"/>
            </a:spcBef>
            <a:spcAft>
              <a:spcPct val="35000"/>
            </a:spcAft>
          </a:pPr>
          <a:r>
            <a:rPr lang="zh-TW" altLang="en-US" sz="3600" kern="1200" dirty="0" smtClean="0"/>
            <a:t>基礎設施</a:t>
          </a:r>
          <a:endParaRPr lang="zh-TW" altLang="en-US" sz="3600" kern="1200" dirty="0"/>
        </a:p>
      </dsp:txBody>
      <dsp:txXfrm rot="5400000">
        <a:off x="0" y="0"/>
        <a:ext cx="3024336" cy="1539171"/>
      </dsp:txXfrm>
    </dsp:sp>
    <dsp:sp modelId="{FB95418E-DD70-4BAC-B8C4-B40683D8713C}">
      <dsp:nvSpPr>
        <dsp:cNvPr id="0" name=""/>
        <dsp:cNvSpPr/>
      </dsp:nvSpPr>
      <dsp:spPr>
        <a:xfrm>
          <a:off x="3024336" y="0"/>
          <a:ext cx="3024336" cy="2052228"/>
        </a:xfrm>
        <a:prstGeom prst="round1Rect">
          <a:avLst/>
        </a:prstGeom>
        <a:solidFill>
          <a:srgbClr val="C00000">
            <a:alpha val="76667"/>
          </a:srgb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TW" altLang="en-US" sz="3600" kern="1200" dirty="0" smtClean="0"/>
            <a:t>人員</a:t>
          </a:r>
          <a:endParaRPr lang="en-US" altLang="zh-TW" sz="3600" kern="1200" dirty="0" smtClean="0"/>
        </a:p>
        <a:p>
          <a:pPr lvl="0" algn="ctr" defTabSz="1600200">
            <a:lnSpc>
              <a:spcPct val="90000"/>
            </a:lnSpc>
            <a:spcBef>
              <a:spcPct val="0"/>
            </a:spcBef>
            <a:spcAft>
              <a:spcPct val="35000"/>
            </a:spcAft>
          </a:pPr>
          <a:r>
            <a:rPr lang="zh-TW" altLang="en-US" sz="3600" kern="1200" dirty="0" smtClean="0"/>
            <a:t>合作夥伴</a:t>
          </a:r>
          <a:endParaRPr lang="zh-TW" altLang="en-US" sz="3600" kern="1200" dirty="0"/>
        </a:p>
      </dsp:txBody>
      <dsp:txXfrm>
        <a:off x="3024336" y="0"/>
        <a:ext cx="3024336" cy="1539171"/>
      </dsp:txXfrm>
    </dsp:sp>
    <dsp:sp modelId="{DEE5B38B-9C89-4983-9370-563B26B11EEB}">
      <dsp:nvSpPr>
        <dsp:cNvPr id="0" name=""/>
        <dsp:cNvSpPr/>
      </dsp:nvSpPr>
      <dsp:spPr>
        <a:xfrm rot="10800000">
          <a:off x="0" y="2052228"/>
          <a:ext cx="3024336" cy="2052228"/>
        </a:xfrm>
        <a:prstGeom prst="round1Rect">
          <a:avLst/>
        </a:prstGeom>
        <a:solidFill>
          <a:srgbClr val="00206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TW" altLang="en-US" sz="3600" kern="1200" dirty="0" smtClean="0"/>
            <a:t>組織</a:t>
          </a:r>
          <a:endParaRPr lang="en-US" altLang="zh-TW" sz="3600" kern="1200" dirty="0" smtClean="0"/>
        </a:p>
        <a:p>
          <a:pPr lvl="0" algn="ctr" defTabSz="1600200">
            <a:lnSpc>
              <a:spcPct val="90000"/>
            </a:lnSpc>
            <a:spcBef>
              <a:spcPct val="0"/>
            </a:spcBef>
            <a:spcAft>
              <a:spcPct val="35000"/>
            </a:spcAft>
          </a:pPr>
          <a:r>
            <a:rPr lang="zh-TW" altLang="en-US" sz="3600" kern="1200" dirty="0" smtClean="0"/>
            <a:t>文化</a:t>
          </a:r>
          <a:endParaRPr lang="zh-TW" altLang="en-US" sz="3600" kern="1200" dirty="0"/>
        </a:p>
      </dsp:txBody>
      <dsp:txXfrm rot="10800000">
        <a:off x="0" y="2565284"/>
        <a:ext cx="3024336" cy="1539171"/>
      </dsp:txXfrm>
    </dsp:sp>
    <dsp:sp modelId="{2177D084-606E-423A-BF0C-AA5075552D19}">
      <dsp:nvSpPr>
        <dsp:cNvPr id="0" name=""/>
        <dsp:cNvSpPr/>
      </dsp:nvSpPr>
      <dsp:spPr>
        <a:xfrm rot="5400000">
          <a:off x="3510390" y="1566173"/>
          <a:ext cx="2052228" cy="3024336"/>
        </a:xfrm>
        <a:prstGeom prst="round1Rect">
          <a:avLst/>
        </a:prstGeom>
        <a:solidFill>
          <a:schemeClr val="tx1">
            <a:lumMod val="95000"/>
            <a:lumOff val="5000"/>
            <a:alpha val="5000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TW" altLang="en-US" sz="3600" kern="1200" dirty="0" smtClean="0"/>
            <a:t>領導</a:t>
          </a:r>
          <a:endParaRPr lang="en-US" altLang="zh-TW" sz="3600" kern="1200" dirty="0" smtClean="0"/>
        </a:p>
        <a:p>
          <a:pPr lvl="0" algn="ctr" defTabSz="1600200">
            <a:lnSpc>
              <a:spcPct val="90000"/>
            </a:lnSpc>
            <a:spcBef>
              <a:spcPct val="0"/>
            </a:spcBef>
            <a:spcAft>
              <a:spcPct val="35000"/>
            </a:spcAft>
          </a:pPr>
          <a:r>
            <a:rPr lang="zh-TW" altLang="en-US" sz="3600" kern="1200" dirty="0" smtClean="0"/>
            <a:t>管理</a:t>
          </a:r>
          <a:endParaRPr lang="zh-TW" altLang="en-US" sz="3600" kern="1200" dirty="0"/>
        </a:p>
      </dsp:txBody>
      <dsp:txXfrm rot="-5400000">
        <a:off x="3024336" y="2565284"/>
        <a:ext cx="3024336" cy="1539171"/>
      </dsp:txXfrm>
    </dsp:sp>
    <dsp:sp modelId="{71EE83B3-C7CE-4BA5-A751-EF5663E09579}">
      <dsp:nvSpPr>
        <dsp:cNvPr id="0" name=""/>
        <dsp:cNvSpPr/>
      </dsp:nvSpPr>
      <dsp:spPr>
        <a:xfrm>
          <a:off x="2117035" y="1539171"/>
          <a:ext cx="1814601" cy="1026114"/>
        </a:xfrm>
        <a:prstGeom prst="roundRect">
          <a:avLst/>
        </a:prstGeom>
        <a:solidFill>
          <a:srgbClr val="00B05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Capabilities</a:t>
          </a:r>
          <a:endParaRPr lang="zh-TW" altLang="en-US" sz="2600" kern="1200" dirty="0"/>
        </a:p>
      </dsp:txBody>
      <dsp:txXfrm>
        <a:off x="2167126" y="1589262"/>
        <a:ext cx="1714419" cy="9259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444D4-F2A0-4078-8857-7E2D2BFDC6F5}">
      <dsp:nvSpPr>
        <dsp:cNvPr id="0" name=""/>
        <dsp:cNvSpPr/>
      </dsp:nvSpPr>
      <dsp:spPr>
        <a:xfrm rot="16200000">
          <a:off x="86065" y="-86065"/>
          <a:ext cx="691964" cy="864096"/>
        </a:xfrm>
        <a:prstGeom prst="round1Rect">
          <a:avLst/>
        </a:prstGeom>
        <a:solidFill>
          <a:srgbClr val="0070C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流程</a:t>
          </a:r>
          <a:endParaRPr lang="en-US" altLang="zh-TW" sz="1200" kern="1200" dirty="0" smtClean="0"/>
        </a:p>
        <a:p>
          <a:pPr lvl="0" algn="ctr" defTabSz="533400">
            <a:lnSpc>
              <a:spcPct val="90000"/>
            </a:lnSpc>
            <a:spcBef>
              <a:spcPct val="0"/>
            </a:spcBef>
            <a:spcAft>
              <a:spcPct val="35000"/>
            </a:spcAft>
          </a:pPr>
          <a:r>
            <a:rPr lang="zh-TW" altLang="en-US" sz="1200" kern="1200" dirty="0" smtClean="0"/>
            <a:t>基礎設施</a:t>
          </a:r>
          <a:endParaRPr lang="zh-TW" altLang="en-US" sz="1200" kern="1200" dirty="0"/>
        </a:p>
      </dsp:txBody>
      <dsp:txXfrm rot="5400000">
        <a:off x="0" y="0"/>
        <a:ext cx="864096" cy="518973"/>
      </dsp:txXfrm>
    </dsp:sp>
    <dsp:sp modelId="{FB95418E-DD70-4BAC-B8C4-B40683D8713C}">
      <dsp:nvSpPr>
        <dsp:cNvPr id="0" name=""/>
        <dsp:cNvSpPr/>
      </dsp:nvSpPr>
      <dsp:spPr>
        <a:xfrm>
          <a:off x="864096" y="0"/>
          <a:ext cx="864096" cy="691964"/>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人員</a:t>
          </a:r>
          <a:endParaRPr lang="en-US" altLang="zh-TW" sz="1200" kern="1200" dirty="0" smtClean="0"/>
        </a:p>
        <a:p>
          <a:pPr lvl="0" algn="ctr" defTabSz="533400">
            <a:lnSpc>
              <a:spcPct val="90000"/>
            </a:lnSpc>
            <a:spcBef>
              <a:spcPct val="0"/>
            </a:spcBef>
            <a:spcAft>
              <a:spcPct val="35000"/>
            </a:spcAft>
          </a:pPr>
          <a:r>
            <a:rPr lang="zh-TW" altLang="en-US" sz="1200" kern="1200" dirty="0" smtClean="0"/>
            <a:t>合作夥伴</a:t>
          </a:r>
          <a:endParaRPr lang="zh-TW" altLang="en-US" sz="1200" kern="1200" dirty="0"/>
        </a:p>
      </dsp:txBody>
      <dsp:txXfrm>
        <a:off x="864096" y="0"/>
        <a:ext cx="864096" cy="518973"/>
      </dsp:txXfrm>
    </dsp:sp>
    <dsp:sp modelId="{DEE5B38B-9C89-4983-9370-563B26B11EEB}">
      <dsp:nvSpPr>
        <dsp:cNvPr id="0" name=""/>
        <dsp:cNvSpPr/>
      </dsp:nvSpPr>
      <dsp:spPr>
        <a:xfrm rot="10800000">
          <a:off x="0" y="691964"/>
          <a:ext cx="864096" cy="691964"/>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組織</a:t>
          </a:r>
          <a:endParaRPr lang="en-US" altLang="zh-TW" sz="1200" kern="1200" dirty="0" smtClean="0"/>
        </a:p>
        <a:p>
          <a:pPr lvl="0" algn="ctr" defTabSz="533400">
            <a:lnSpc>
              <a:spcPct val="90000"/>
            </a:lnSpc>
            <a:spcBef>
              <a:spcPct val="0"/>
            </a:spcBef>
            <a:spcAft>
              <a:spcPct val="35000"/>
            </a:spcAft>
          </a:pPr>
          <a:r>
            <a:rPr lang="zh-TW" altLang="en-US" sz="1200" kern="1200" dirty="0" smtClean="0"/>
            <a:t>文化</a:t>
          </a:r>
          <a:endParaRPr lang="zh-TW" altLang="en-US" sz="1200" kern="1200" dirty="0"/>
        </a:p>
      </dsp:txBody>
      <dsp:txXfrm rot="10800000">
        <a:off x="0" y="864955"/>
        <a:ext cx="864096" cy="518973"/>
      </dsp:txXfrm>
    </dsp:sp>
    <dsp:sp modelId="{2177D084-606E-423A-BF0C-AA5075552D19}">
      <dsp:nvSpPr>
        <dsp:cNvPr id="0" name=""/>
        <dsp:cNvSpPr/>
      </dsp:nvSpPr>
      <dsp:spPr>
        <a:xfrm rot="5400000">
          <a:off x="950161" y="605898"/>
          <a:ext cx="691964" cy="864096"/>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領導</a:t>
          </a:r>
          <a:endParaRPr lang="en-US" altLang="zh-TW" sz="1200" kern="1200" dirty="0" smtClean="0"/>
        </a:p>
        <a:p>
          <a:pPr lvl="0" algn="ctr" defTabSz="533400">
            <a:lnSpc>
              <a:spcPct val="90000"/>
            </a:lnSpc>
            <a:spcBef>
              <a:spcPct val="0"/>
            </a:spcBef>
            <a:spcAft>
              <a:spcPct val="35000"/>
            </a:spcAft>
          </a:pPr>
          <a:r>
            <a:rPr lang="zh-TW" altLang="en-US" sz="1200" kern="1200" dirty="0" smtClean="0"/>
            <a:t>管理</a:t>
          </a:r>
          <a:endParaRPr lang="zh-TW" altLang="en-US" sz="1200" kern="1200" dirty="0"/>
        </a:p>
      </dsp:txBody>
      <dsp:txXfrm rot="-5400000">
        <a:off x="864096" y="864954"/>
        <a:ext cx="864096" cy="518973"/>
      </dsp:txXfrm>
    </dsp:sp>
    <dsp:sp modelId="{71EE83B3-C7CE-4BA5-A751-EF5663E09579}">
      <dsp:nvSpPr>
        <dsp:cNvPr id="0" name=""/>
        <dsp:cNvSpPr/>
      </dsp:nvSpPr>
      <dsp:spPr>
        <a:xfrm>
          <a:off x="604867" y="518973"/>
          <a:ext cx="518457" cy="345982"/>
        </a:xfrm>
        <a:prstGeom prst="roundRect">
          <a:avLst/>
        </a:prstGeom>
        <a:solidFill>
          <a:srgbClr val="00B05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Capabilities</a:t>
          </a:r>
          <a:endParaRPr lang="zh-TW" altLang="en-US" sz="700" kern="1200" dirty="0"/>
        </a:p>
      </dsp:txBody>
      <dsp:txXfrm>
        <a:off x="621756" y="535862"/>
        <a:ext cx="484679" cy="3122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444D4-F2A0-4078-8857-7E2D2BFDC6F5}">
      <dsp:nvSpPr>
        <dsp:cNvPr id="0" name=""/>
        <dsp:cNvSpPr/>
      </dsp:nvSpPr>
      <dsp:spPr>
        <a:xfrm rot="16200000">
          <a:off x="86065" y="-86065"/>
          <a:ext cx="691964" cy="864096"/>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流程</a:t>
          </a:r>
          <a:endParaRPr lang="en-US" altLang="zh-TW" sz="1200" kern="1200" dirty="0" smtClean="0"/>
        </a:p>
        <a:p>
          <a:pPr lvl="0" algn="ctr" defTabSz="533400">
            <a:lnSpc>
              <a:spcPct val="90000"/>
            </a:lnSpc>
            <a:spcBef>
              <a:spcPct val="0"/>
            </a:spcBef>
            <a:spcAft>
              <a:spcPct val="35000"/>
            </a:spcAft>
          </a:pPr>
          <a:r>
            <a:rPr lang="zh-TW" altLang="en-US" sz="1200" kern="1200" dirty="0" smtClean="0"/>
            <a:t>基礎設施</a:t>
          </a:r>
          <a:endParaRPr lang="zh-TW" altLang="en-US" sz="1200" kern="1200" dirty="0"/>
        </a:p>
      </dsp:txBody>
      <dsp:txXfrm rot="5400000">
        <a:off x="0" y="0"/>
        <a:ext cx="864096" cy="518973"/>
      </dsp:txXfrm>
    </dsp:sp>
    <dsp:sp modelId="{FB95418E-DD70-4BAC-B8C4-B40683D8713C}">
      <dsp:nvSpPr>
        <dsp:cNvPr id="0" name=""/>
        <dsp:cNvSpPr/>
      </dsp:nvSpPr>
      <dsp:spPr>
        <a:xfrm>
          <a:off x="864096" y="0"/>
          <a:ext cx="864096" cy="691964"/>
        </a:xfrm>
        <a:prstGeom prst="round1Rect">
          <a:avLst/>
        </a:prstGeom>
        <a:solidFill>
          <a:srgbClr val="C00000">
            <a:alpha val="76667"/>
          </a:srgb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人員</a:t>
          </a:r>
          <a:endParaRPr lang="en-US" altLang="zh-TW" sz="1200" kern="1200" dirty="0" smtClean="0"/>
        </a:p>
        <a:p>
          <a:pPr lvl="0" algn="ctr" defTabSz="533400">
            <a:lnSpc>
              <a:spcPct val="90000"/>
            </a:lnSpc>
            <a:spcBef>
              <a:spcPct val="0"/>
            </a:spcBef>
            <a:spcAft>
              <a:spcPct val="35000"/>
            </a:spcAft>
          </a:pPr>
          <a:r>
            <a:rPr lang="zh-TW" altLang="en-US" sz="1200" kern="1200" dirty="0" smtClean="0"/>
            <a:t>合作夥伴</a:t>
          </a:r>
          <a:endParaRPr lang="zh-TW" altLang="en-US" sz="1200" kern="1200" dirty="0"/>
        </a:p>
      </dsp:txBody>
      <dsp:txXfrm>
        <a:off x="864096" y="0"/>
        <a:ext cx="864096" cy="518973"/>
      </dsp:txXfrm>
    </dsp:sp>
    <dsp:sp modelId="{DEE5B38B-9C89-4983-9370-563B26B11EEB}">
      <dsp:nvSpPr>
        <dsp:cNvPr id="0" name=""/>
        <dsp:cNvSpPr/>
      </dsp:nvSpPr>
      <dsp:spPr>
        <a:xfrm rot="10800000">
          <a:off x="0" y="691964"/>
          <a:ext cx="864096" cy="691964"/>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組織</a:t>
          </a:r>
          <a:endParaRPr lang="en-US" altLang="zh-TW" sz="1200" kern="1200" dirty="0" smtClean="0"/>
        </a:p>
        <a:p>
          <a:pPr lvl="0" algn="ctr" defTabSz="533400">
            <a:lnSpc>
              <a:spcPct val="90000"/>
            </a:lnSpc>
            <a:spcBef>
              <a:spcPct val="0"/>
            </a:spcBef>
            <a:spcAft>
              <a:spcPct val="35000"/>
            </a:spcAft>
          </a:pPr>
          <a:r>
            <a:rPr lang="zh-TW" altLang="en-US" sz="1200" kern="1200" dirty="0" smtClean="0"/>
            <a:t>文化</a:t>
          </a:r>
          <a:endParaRPr lang="zh-TW" altLang="en-US" sz="1200" kern="1200" dirty="0"/>
        </a:p>
      </dsp:txBody>
      <dsp:txXfrm rot="10800000">
        <a:off x="0" y="864955"/>
        <a:ext cx="864096" cy="518973"/>
      </dsp:txXfrm>
    </dsp:sp>
    <dsp:sp modelId="{2177D084-606E-423A-BF0C-AA5075552D19}">
      <dsp:nvSpPr>
        <dsp:cNvPr id="0" name=""/>
        <dsp:cNvSpPr/>
      </dsp:nvSpPr>
      <dsp:spPr>
        <a:xfrm rot="5400000">
          <a:off x="950161" y="605898"/>
          <a:ext cx="691964" cy="864096"/>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領導</a:t>
          </a:r>
          <a:endParaRPr lang="en-US" altLang="zh-TW" sz="1200" kern="1200" dirty="0" smtClean="0"/>
        </a:p>
        <a:p>
          <a:pPr lvl="0" algn="ctr" defTabSz="533400">
            <a:lnSpc>
              <a:spcPct val="90000"/>
            </a:lnSpc>
            <a:spcBef>
              <a:spcPct val="0"/>
            </a:spcBef>
            <a:spcAft>
              <a:spcPct val="35000"/>
            </a:spcAft>
          </a:pPr>
          <a:r>
            <a:rPr lang="zh-TW" altLang="en-US" sz="1200" kern="1200" dirty="0" smtClean="0"/>
            <a:t>管理</a:t>
          </a:r>
          <a:endParaRPr lang="zh-TW" altLang="en-US" sz="1200" kern="1200" dirty="0"/>
        </a:p>
      </dsp:txBody>
      <dsp:txXfrm rot="-5400000">
        <a:off x="864096" y="864954"/>
        <a:ext cx="864096" cy="518973"/>
      </dsp:txXfrm>
    </dsp:sp>
    <dsp:sp modelId="{71EE83B3-C7CE-4BA5-A751-EF5663E09579}">
      <dsp:nvSpPr>
        <dsp:cNvPr id="0" name=""/>
        <dsp:cNvSpPr/>
      </dsp:nvSpPr>
      <dsp:spPr>
        <a:xfrm>
          <a:off x="604867" y="518973"/>
          <a:ext cx="518457" cy="345982"/>
        </a:xfrm>
        <a:prstGeom prst="roundRect">
          <a:avLst/>
        </a:prstGeom>
        <a:solidFill>
          <a:srgbClr val="00B05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Capabilities</a:t>
          </a:r>
          <a:endParaRPr lang="zh-TW" altLang="en-US" sz="700" kern="1200" dirty="0"/>
        </a:p>
      </dsp:txBody>
      <dsp:txXfrm>
        <a:off x="621756" y="535862"/>
        <a:ext cx="484679" cy="3122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444D4-F2A0-4078-8857-7E2D2BFDC6F5}">
      <dsp:nvSpPr>
        <dsp:cNvPr id="0" name=""/>
        <dsp:cNvSpPr/>
      </dsp:nvSpPr>
      <dsp:spPr>
        <a:xfrm rot="16200000">
          <a:off x="86065" y="-86065"/>
          <a:ext cx="691964" cy="864096"/>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流程</a:t>
          </a:r>
          <a:endParaRPr lang="en-US" altLang="zh-TW" sz="1200" kern="1200" dirty="0" smtClean="0"/>
        </a:p>
        <a:p>
          <a:pPr lvl="0" algn="ctr" defTabSz="533400">
            <a:lnSpc>
              <a:spcPct val="90000"/>
            </a:lnSpc>
            <a:spcBef>
              <a:spcPct val="0"/>
            </a:spcBef>
            <a:spcAft>
              <a:spcPct val="35000"/>
            </a:spcAft>
          </a:pPr>
          <a:r>
            <a:rPr lang="zh-TW" altLang="en-US" sz="1200" kern="1200" dirty="0" smtClean="0"/>
            <a:t>基礎設施</a:t>
          </a:r>
          <a:endParaRPr lang="zh-TW" altLang="en-US" sz="1200" kern="1200" dirty="0"/>
        </a:p>
      </dsp:txBody>
      <dsp:txXfrm rot="5400000">
        <a:off x="0" y="0"/>
        <a:ext cx="864096" cy="518973"/>
      </dsp:txXfrm>
    </dsp:sp>
    <dsp:sp modelId="{FB95418E-DD70-4BAC-B8C4-B40683D8713C}">
      <dsp:nvSpPr>
        <dsp:cNvPr id="0" name=""/>
        <dsp:cNvSpPr/>
      </dsp:nvSpPr>
      <dsp:spPr>
        <a:xfrm>
          <a:off x="864096" y="0"/>
          <a:ext cx="864096" cy="691964"/>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人員</a:t>
          </a:r>
          <a:endParaRPr lang="en-US" altLang="zh-TW" sz="1200" kern="1200" dirty="0" smtClean="0"/>
        </a:p>
        <a:p>
          <a:pPr lvl="0" algn="ctr" defTabSz="533400">
            <a:lnSpc>
              <a:spcPct val="90000"/>
            </a:lnSpc>
            <a:spcBef>
              <a:spcPct val="0"/>
            </a:spcBef>
            <a:spcAft>
              <a:spcPct val="35000"/>
            </a:spcAft>
          </a:pPr>
          <a:r>
            <a:rPr lang="zh-TW" altLang="en-US" sz="1200" kern="1200" dirty="0" smtClean="0"/>
            <a:t>合作夥伴</a:t>
          </a:r>
          <a:endParaRPr lang="zh-TW" altLang="en-US" sz="1200" kern="1200" dirty="0"/>
        </a:p>
      </dsp:txBody>
      <dsp:txXfrm>
        <a:off x="864096" y="0"/>
        <a:ext cx="864096" cy="518973"/>
      </dsp:txXfrm>
    </dsp:sp>
    <dsp:sp modelId="{DEE5B38B-9C89-4983-9370-563B26B11EEB}">
      <dsp:nvSpPr>
        <dsp:cNvPr id="0" name=""/>
        <dsp:cNvSpPr/>
      </dsp:nvSpPr>
      <dsp:spPr>
        <a:xfrm rot="10800000">
          <a:off x="0" y="691964"/>
          <a:ext cx="864096" cy="691964"/>
        </a:xfrm>
        <a:prstGeom prst="round1Rect">
          <a:avLst/>
        </a:prstGeom>
        <a:solidFill>
          <a:srgbClr val="00206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組織</a:t>
          </a:r>
          <a:endParaRPr lang="en-US" altLang="zh-TW" sz="1200" kern="1200" dirty="0" smtClean="0"/>
        </a:p>
        <a:p>
          <a:pPr lvl="0" algn="ctr" defTabSz="533400">
            <a:lnSpc>
              <a:spcPct val="90000"/>
            </a:lnSpc>
            <a:spcBef>
              <a:spcPct val="0"/>
            </a:spcBef>
            <a:spcAft>
              <a:spcPct val="35000"/>
            </a:spcAft>
          </a:pPr>
          <a:r>
            <a:rPr lang="zh-TW" altLang="en-US" sz="1200" kern="1200" dirty="0" smtClean="0"/>
            <a:t>文化</a:t>
          </a:r>
          <a:endParaRPr lang="zh-TW" altLang="en-US" sz="1200" kern="1200" dirty="0"/>
        </a:p>
      </dsp:txBody>
      <dsp:txXfrm rot="10800000">
        <a:off x="0" y="864955"/>
        <a:ext cx="864096" cy="518973"/>
      </dsp:txXfrm>
    </dsp:sp>
    <dsp:sp modelId="{2177D084-606E-423A-BF0C-AA5075552D19}">
      <dsp:nvSpPr>
        <dsp:cNvPr id="0" name=""/>
        <dsp:cNvSpPr/>
      </dsp:nvSpPr>
      <dsp:spPr>
        <a:xfrm rot="5400000">
          <a:off x="950161" y="605898"/>
          <a:ext cx="691964" cy="864096"/>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領導</a:t>
          </a:r>
          <a:endParaRPr lang="en-US" altLang="zh-TW" sz="1200" kern="1200" dirty="0" smtClean="0"/>
        </a:p>
        <a:p>
          <a:pPr lvl="0" algn="ctr" defTabSz="533400">
            <a:lnSpc>
              <a:spcPct val="90000"/>
            </a:lnSpc>
            <a:spcBef>
              <a:spcPct val="0"/>
            </a:spcBef>
            <a:spcAft>
              <a:spcPct val="35000"/>
            </a:spcAft>
          </a:pPr>
          <a:r>
            <a:rPr lang="zh-TW" altLang="en-US" sz="1200" kern="1200" dirty="0" smtClean="0"/>
            <a:t>管理</a:t>
          </a:r>
          <a:endParaRPr lang="zh-TW" altLang="en-US" sz="1200" kern="1200" dirty="0"/>
        </a:p>
      </dsp:txBody>
      <dsp:txXfrm rot="-5400000">
        <a:off x="864096" y="864954"/>
        <a:ext cx="864096" cy="518973"/>
      </dsp:txXfrm>
    </dsp:sp>
    <dsp:sp modelId="{71EE83B3-C7CE-4BA5-A751-EF5663E09579}">
      <dsp:nvSpPr>
        <dsp:cNvPr id="0" name=""/>
        <dsp:cNvSpPr/>
      </dsp:nvSpPr>
      <dsp:spPr>
        <a:xfrm>
          <a:off x="604867" y="518973"/>
          <a:ext cx="518457" cy="345982"/>
        </a:xfrm>
        <a:prstGeom prst="roundRect">
          <a:avLst/>
        </a:prstGeom>
        <a:solidFill>
          <a:srgbClr val="00B05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Capabilities</a:t>
          </a:r>
          <a:endParaRPr lang="zh-TW" altLang="en-US" sz="700" kern="1200" dirty="0"/>
        </a:p>
      </dsp:txBody>
      <dsp:txXfrm>
        <a:off x="621756" y="535862"/>
        <a:ext cx="484679" cy="3122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444D4-F2A0-4078-8857-7E2D2BFDC6F5}">
      <dsp:nvSpPr>
        <dsp:cNvPr id="0" name=""/>
        <dsp:cNvSpPr/>
      </dsp:nvSpPr>
      <dsp:spPr>
        <a:xfrm rot="16200000">
          <a:off x="86065" y="-86065"/>
          <a:ext cx="691964" cy="864096"/>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流程</a:t>
          </a:r>
          <a:endParaRPr lang="en-US" altLang="zh-TW" sz="1200" kern="1200" dirty="0" smtClean="0"/>
        </a:p>
        <a:p>
          <a:pPr lvl="0" algn="ctr" defTabSz="533400">
            <a:lnSpc>
              <a:spcPct val="90000"/>
            </a:lnSpc>
            <a:spcBef>
              <a:spcPct val="0"/>
            </a:spcBef>
            <a:spcAft>
              <a:spcPct val="35000"/>
            </a:spcAft>
          </a:pPr>
          <a:r>
            <a:rPr lang="zh-TW" altLang="en-US" sz="1200" kern="1200" dirty="0" smtClean="0"/>
            <a:t>基礎設施</a:t>
          </a:r>
          <a:endParaRPr lang="zh-TW" altLang="en-US" sz="1200" kern="1200" dirty="0"/>
        </a:p>
      </dsp:txBody>
      <dsp:txXfrm rot="5400000">
        <a:off x="0" y="0"/>
        <a:ext cx="864096" cy="518973"/>
      </dsp:txXfrm>
    </dsp:sp>
    <dsp:sp modelId="{FB95418E-DD70-4BAC-B8C4-B40683D8713C}">
      <dsp:nvSpPr>
        <dsp:cNvPr id="0" name=""/>
        <dsp:cNvSpPr/>
      </dsp:nvSpPr>
      <dsp:spPr>
        <a:xfrm>
          <a:off x="864096" y="0"/>
          <a:ext cx="864096" cy="691964"/>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人員</a:t>
          </a:r>
          <a:endParaRPr lang="en-US" altLang="zh-TW" sz="1200" kern="1200" dirty="0" smtClean="0"/>
        </a:p>
        <a:p>
          <a:pPr lvl="0" algn="ctr" defTabSz="533400">
            <a:lnSpc>
              <a:spcPct val="90000"/>
            </a:lnSpc>
            <a:spcBef>
              <a:spcPct val="0"/>
            </a:spcBef>
            <a:spcAft>
              <a:spcPct val="35000"/>
            </a:spcAft>
          </a:pPr>
          <a:r>
            <a:rPr lang="zh-TW" altLang="en-US" sz="1200" kern="1200" dirty="0" smtClean="0"/>
            <a:t>合作夥伴</a:t>
          </a:r>
          <a:endParaRPr lang="zh-TW" altLang="en-US" sz="1200" kern="1200" dirty="0"/>
        </a:p>
      </dsp:txBody>
      <dsp:txXfrm>
        <a:off x="864096" y="0"/>
        <a:ext cx="864096" cy="518973"/>
      </dsp:txXfrm>
    </dsp:sp>
    <dsp:sp modelId="{DEE5B38B-9C89-4983-9370-563B26B11EEB}">
      <dsp:nvSpPr>
        <dsp:cNvPr id="0" name=""/>
        <dsp:cNvSpPr/>
      </dsp:nvSpPr>
      <dsp:spPr>
        <a:xfrm rot="10800000">
          <a:off x="0" y="691964"/>
          <a:ext cx="864096" cy="691964"/>
        </a:xfrm>
        <a:prstGeom prst="round1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組織</a:t>
          </a:r>
          <a:endParaRPr lang="en-US" altLang="zh-TW" sz="1200" kern="1200" dirty="0" smtClean="0"/>
        </a:p>
        <a:p>
          <a:pPr lvl="0" algn="ctr" defTabSz="533400">
            <a:lnSpc>
              <a:spcPct val="90000"/>
            </a:lnSpc>
            <a:spcBef>
              <a:spcPct val="0"/>
            </a:spcBef>
            <a:spcAft>
              <a:spcPct val="35000"/>
            </a:spcAft>
          </a:pPr>
          <a:r>
            <a:rPr lang="zh-TW" altLang="en-US" sz="1200" kern="1200" dirty="0" smtClean="0"/>
            <a:t>文化</a:t>
          </a:r>
          <a:endParaRPr lang="zh-TW" altLang="en-US" sz="1200" kern="1200" dirty="0"/>
        </a:p>
      </dsp:txBody>
      <dsp:txXfrm rot="10800000">
        <a:off x="0" y="864955"/>
        <a:ext cx="864096" cy="518973"/>
      </dsp:txXfrm>
    </dsp:sp>
    <dsp:sp modelId="{2177D084-606E-423A-BF0C-AA5075552D19}">
      <dsp:nvSpPr>
        <dsp:cNvPr id="0" name=""/>
        <dsp:cNvSpPr/>
      </dsp:nvSpPr>
      <dsp:spPr>
        <a:xfrm rot="5400000">
          <a:off x="950161" y="605898"/>
          <a:ext cx="691964" cy="864096"/>
        </a:xfrm>
        <a:prstGeom prst="round1Rect">
          <a:avLst/>
        </a:prstGeom>
        <a:solidFill>
          <a:schemeClr val="tx1">
            <a:lumMod val="95000"/>
            <a:lumOff val="5000"/>
            <a:alpha val="5000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kern="1200" dirty="0" smtClean="0"/>
            <a:t>領導</a:t>
          </a:r>
          <a:endParaRPr lang="en-US" altLang="zh-TW" sz="1200" kern="1200" dirty="0" smtClean="0"/>
        </a:p>
        <a:p>
          <a:pPr lvl="0" algn="ctr" defTabSz="533400">
            <a:lnSpc>
              <a:spcPct val="90000"/>
            </a:lnSpc>
            <a:spcBef>
              <a:spcPct val="0"/>
            </a:spcBef>
            <a:spcAft>
              <a:spcPct val="35000"/>
            </a:spcAft>
          </a:pPr>
          <a:r>
            <a:rPr lang="zh-TW" altLang="en-US" sz="1200" kern="1200" dirty="0" smtClean="0"/>
            <a:t>管理</a:t>
          </a:r>
          <a:endParaRPr lang="zh-TW" altLang="en-US" sz="1200" kern="1200" dirty="0"/>
        </a:p>
      </dsp:txBody>
      <dsp:txXfrm rot="-5400000">
        <a:off x="864096" y="864954"/>
        <a:ext cx="864096" cy="518973"/>
      </dsp:txXfrm>
    </dsp:sp>
    <dsp:sp modelId="{71EE83B3-C7CE-4BA5-A751-EF5663E09579}">
      <dsp:nvSpPr>
        <dsp:cNvPr id="0" name=""/>
        <dsp:cNvSpPr/>
      </dsp:nvSpPr>
      <dsp:spPr>
        <a:xfrm>
          <a:off x="604867" y="518973"/>
          <a:ext cx="518457" cy="345982"/>
        </a:xfrm>
        <a:prstGeom prst="roundRect">
          <a:avLst/>
        </a:prstGeom>
        <a:solidFill>
          <a:srgbClr val="00B05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Capabilities</a:t>
          </a:r>
          <a:endParaRPr lang="zh-TW" altLang="en-US" sz="700" kern="1200" dirty="0"/>
        </a:p>
      </dsp:txBody>
      <dsp:txXfrm>
        <a:off x="621756" y="535862"/>
        <a:ext cx="484679" cy="312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02683-EB6C-46B2-8447-5A459FF6B042}">
      <dsp:nvSpPr>
        <dsp:cNvPr id="0" name=""/>
        <dsp:cNvSpPr/>
      </dsp:nvSpPr>
      <dsp:spPr>
        <a:xfrm>
          <a:off x="1332147" y="0"/>
          <a:ext cx="4176464" cy="417646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17356-8F05-4CDA-92F8-9E3F65CA3D33}">
      <dsp:nvSpPr>
        <dsp:cNvPr id="0" name=""/>
        <dsp:cNvSpPr/>
      </dsp:nvSpPr>
      <dsp:spPr>
        <a:xfrm>
          <a:off x="1603618" y="271470"/>
          <a:ext cx="1670585" cy="1670585"/>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b="1" kern="1200" dirty="0" smtClean="0">
              <a:solidFill>
                <a:schemeClr val="bg1">
                  <a:lumMod val="95000"/>
                </a:schemeClr>
              </a:solidFill>
              <a:latin typeface="細明體" pitchFamily="49" charset="-120"/>
              <a:ea typeface="細明體" pitchFamily="49" charset="-120"/>
            </a:rPr>
            <a:t>市場</a:t>
          </a:r>
          <a:endParaRPr lang="zh-TW" altLang="en-US" sz="3900" kern="1200" dirty="0">
            <a:solidFill>
              <a:schemeClr val="bg1">
                <a:lumMod val="95000"/>
              </a:schemeClr>
            </a:solidFill>
          </a:endParaRPr>
        </a:p>
      </dsp:txBody>
      <dsp:txXfrm>
        <a:off x="1685169" y="353021"/>
        <a:ext cx="1507483" cy="1507483"/>
      </dsp:txXfrm>
    </dsp:sp>
    <dsp:sp modelId="{9CDB700E-5158-466A-80B6-7521B054C5D9}">
      <dsp:nvSpPr>
        <dsp:cNvPr id="0" name=""/>
        <dsp:cNvSpPr/>
      </dsp:nvSpPr>
      <dsp:spPr>
        <a:xfrm>
          <a:off x="3566556" y="271470"/>
          <a:ext cx="1670585" cy="1670585"/>
        </a:xfrm>
        <a:prstGeom prst="roundRect">
          <a:avLst/>
        </a:prstGeom>
        <a:solidFill>
          <a:schemeClr val="accent3">
            <a:hueOff val="4718897"/>
            <a:satOff val="-19702"/>
            <a:lumOff val="392"/>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b="1" kern="1200" dirty="0" smtClean="0">
              <a:solidFill>
                <a:schemeClr val="bg1">
                  <a:lumMod val="95000"/>
                </a:schemeClr>
              </a:solidFill>
              <a:latin typeface="細明體" pitchFamily="49" charset="-120"/>
              <a:ea typeface="細明體" pitchFamily="49" charset="-120"/>
            </a:rPr>
            <a:t>產品</a:t>
          </a:r>
          <a:endParaRPr lang="zh-TW" altLang="en-US" sz="3900" kern="1200" dirty="0">
            <a:solidFill>
              <a:schemeClr val="bg1">
                <a:lumMod val="95000"/>
              </a:schemeClr>
            </a:solidFill>
          </a:endParaRPr>
        </a:p>
      </dsp:txBody>
      <dsp:txXfrm>
        <a:off x="3648107" y="353021"/>
        <a:ext cx="1507483" cy="1507483"/>
      </dsp:txXfrm>
    </dsp:sp>
    <dsp:sp modelId="{B26FE0F5-BC20-42B4-9F32-C740031EE303}">
      <dsp:nvSpPr>
        <dsp:cNvPr id="0" name=""/>
        <dsp:cNvSpPr/>
      </dsp:nvSpPr>
      <dsp:spPr>
        <a:xfrm>
          <a:off x="1603618" y="2234408"/>
          <a:ext cx="1670585" cy="1670585"/>
        </a:xfrm>
        <a:prstGeom prst="roundRect">
          <a:avLst/>
        </a:prstGeom>
        <a:solidFill>
          <a:schemeClr val="accent3">
            <a:hueOff val="9437794"/>
            <a:satOff val="-39404"/>
            <a:lumOff val="784"/>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b="1" kern="1200" dirty="0" smtClean="0">
              <a:solidFill>
                <a:schemeClr val="bg1">
                  <a:lumMod val="95000"/>
                </a:schemeClr>
              </a:solidFill>
              <a:latin typeface="細明體" pitchFamily="49" charset="-120"/>
              <a:ea typeface="細明體" pitchFamily="49" charset="-120"/>
            </a:rPr>
            <a:t>業務網絡</a:t>
          </a:r>
          <a:endParaRPr lang="zh-TW" altLang="en-US" sz="3900" kern="1200" dirty="0">
            <a:solidFill>
              <a:schemeClr val="bg1">
                <a:lumMod val="95000"/>
              </a:schemeClr>
            </a:solidFill>
          </a:endParaRPr>
        </a:p>
      </dsp:txBody>
      <dsp:txXfrm>
        <a:off x="1685169" y="2315959"/>
        <a:ext cx="1507483" cy="1507483"/>
      </dsp:txXfrm>
    </dsp:sp>
    <dsp:sp modelId="{3109ECF9-D50C-4F74-9291-4B336DA55DF5}">
      <dsp:nvSpPr>
        <dsp:cNvPr id="0" name=""/>
        <dsp:cNvSpPr/>
      </dsp:nvSpPr>
      <dsp:spPr>
        <a:xfrm>
          <a:off x="3566556" y="2234408"/>
          <a:ext cx="1670585" cy="1670585"/>
        </a:xfrm>
        <a:prstGeom prst="roundRect">
          <a:avLst/>
        </a:prstGeom>
        <a:solidFill>
          <a:schemeClr val="accent3">
            <a:hueOff val="14156691"/>
            <a:satOff val="-59106"/>
            <a:lumOff val="1176"/>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b="1" kern="1200" dirty="0" smtClean="0">
              <a:solidFill>
                <a:schemeClr val="bg1">
                  <a:lumMod val="95000"/>
                </a:schemeClr>
              </a:solidFill>
              <a:latin typeface="細明體" pitchFamily="49" charset="-120"/>
              <a:ea typeface="細明體" pitchFamily="49" charset="-120"/>
            </a:rPr>
            <a:t>範圍</a:t>
          </a:r>
          <a:endParaRPr lang="zh-TW" altLang="en-US" sz="3900" b="1" kern="1200" dirty="0">
            <a:solidFill>
              <a:schemeClr val="bg1">
                <a:lumMod val="95000"/>
              </a:schemeClr>
            </a:solidFill>
            <a:latin typeface="細明體" pitchFamily="49" charset="-120"/>
            <a:ea typeface="細明體" pitchFamily="49" charset="-120"/>
          </a:endParaRPr>
        </a:p>
      </dsp:txBody>
      <dsp:txXfrm>
        <a:off x="3648107" y="2315959"/>
        <a:ext cx="1507483" cy="1507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02683-EB6C-46B2-8447-5A459FF6B042}">
      <dsp:nvSpPr>
        <dsp:cNvPr id="0" name=""/>
        <dsp:cNvSpPr/>
      </dsp:nvSpPr>
      <dsp:spPr>
        <a:xfrm>
          <a:off x="36003" y="0"/>
          <a:ext cx="1656184" cy="165618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17356-8F05-4CDA-92F8-9E3F65CA3D33}">
      <dsp:nvSpPr>
        <dsp:cNvPr id="0" name=""/>
        <dsp:cNvSpPr/>
      </dsp:nvSpPr>
      <dsp:spPr>
        <a:xfrm>
          <a:off x="143655" y="107651"/>
          <a:ext cx="662473" cy="662473"/>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市場</a:t>
          </a:r>
          <a:endParaRPr lang="zh-TW" altLang="en-US" sz="1500" kern="1200" dirty="0">
            <a:solidFill>
              <a:schemeClr val="bg1">
                <a:lumMod val="95000"/>
              </a:schemeClr>
            </a:solidFill>
          </a:endParaRPr>
        </a:p>
      </dsp:txBody>
      <dsp:txXfrm>
        <a:off x="175994" y="139990"/>
        <a:ext cx="597795" cy="597795"/>
      </dsp:txXfrm>
    </dsp:sp>
    <dsp:sp modelId="{9CDB700E-5158-466A-80B6-7521B054C5D9}">
      <dsp:nvSpPr>
        <dsp:cNvPr id="0" name=""/>
        <dsp:cNvSpPr/>
      </dsp:nvSpPr>
      <dsp:spPr>
        <a:xfrm>
          <a:off x="922062" y="107651"/>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產品</a:t>
          </a:r>
          <a:endParaRPr lang="zh-TW" altLang="en-US" sz="1500" kern="1200" dirty="0">
            <a:solidFill>
              <a:schemeClr val="bg1">
                <a:lumMod val="95000"/>
              </a:schemeClr>
            </a:solidFill>
          </a:endParaRPr>
        </a:p>
      </dsp:txBody>
      <dsp:txXfrm>
        <a:off x="954401" y="139990"/>
        <a:ext cx="597795" cy="597795"/>
      </dsp:txXfrm>
    </dsp:sp>
    <dsp:sp modelId="{B26FE0F5-BC20-42B4-9F32-C740031EE303}">
      <dsp:nvSpPr>
        <dsp:cNvPr id="0" name=""/>
        <dsp:cNvSpPr/>
      </dsp:nvSpPr>
      <dsp:spPr>
        <a:xfrm>
          <a:off x="143655" y="886058"/>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業務網絡</a:t>
          </a:r>
          <a:endParaRPr lang="zh-TW" altLang="en-US" sz="1500" kern="1200" dirty="0">
            <a:solidFill>
              <a:schemeClr val="bg1">
                <a:lumMod val="95000"/>
              </a:schemeClr>
            </a:solidFill>
          </a:endParaRPr>
        </a:p>
      </dsp:txBody>
      <dsp:txXfrm>
        <a:off x="175994" y="918397"/>
        <a:ext cx="597795" cy="597795"/>
      </dsp:txXfrm>
    </dsp:sp>
    <dsp:sp modelId="{3109ECF9-D50C-4F74-9291-4B336DA55DF5}">
      <dsp:nvSpPr>
        <dsp:cNvPr id="0" name=""/>
        <dsp:cNvSpPr/>
      </dsp:nvSpPr>
      <dsp:spPr>
        <a:xfrm>
          <a:off x="922062" y="886058"/>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範圍</a:t>
          </a:r>
          <a:endParaRPr lang="zh-TW" altLang="en-US" sz="1500" b="1" kern="1200" dirty="0">
            <a:solidFill>
              <a:schemeClr val="bg1">
                <a:lumMod val="95000"/>
              </a:schemeClr>
            </a:solidFill>
            <a:latin typeface="細明體" pitchFamily="49" charset="-120"/>
            <a:ea typeface="細明體" pitchFamily="49" charset="-120"/>
          </a:endParaRPr>
        </a:p>
      </dsp:txBody>
      <dsp:txXfrm>
        <a:off x="954401" y="918397"/>
        <a:ext cx="597795" cy="5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02683-EB6C-46B2-8447-5A459FF6B042}">
      <dsp:nvSpPr>
        <dsp:cNvPr id="0" name=""/>
        <dsp:cNvSpPr/>
      </dsp:nvSpPr>
      <dsp:spPr>
        <a:xfrm>
          <a:off x="36003" y="0"/>
          <a:ext cx="1656184" cy="165618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17356-8F05-4CDA-92F8-9E3F65CA3D33}">
      <dsp:nvSpPr>
        <dsp:cNvPr id="0" name=""/>
        <dsp:cNvSpPr/>
      </dsp:nvSpPr>
      <dsp:spPr>
        <a:xfrm>
          <a:off x="143655" y="107651"/>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市場</a:t>
          </a:r>
          <a:endParaRPr lang="zh-TW" altLang="en-US" sz="1500" kern="1200" dirty="0">
            <a:solidFill>
              <a:schemeClr val="bg1">
                <a:lumMod val="95000"/>
              </a:schemeClr>
            </a:solidFill>
          </a:endParaRPr>
        </a:p>
      </dsp:txBody>
      <dsp:txXfrm>
        <a:off x="175994" y="139990"/>
        <a:ext cx="597795" cy="597795"/>
      </dsp:txXfrm>
    </dsp:sp>
    <dsp:sp modelId="{9CDB700E-5158-466A-80B6-7521B054C5D9}">
      <dsp:nvSpPr>
        <dsp:cNvPr id="0" name=""/>
        <dsp:cNvSpPr/>
      </dsp:nvSpPr>
      <dsp:spPr>
        <a:xfrm>
          <a:off x="922062" y="107651"/>
          <a:ext cx="662473" cy="662473"/>
        </a:xfrm>
        <a:prstGeom prst="roundRect">
          <a:avLst/>
        </a:prstGeom>
        <a:solidFill>
          <a:schemeClr val="accent3">
            <a:hueOff val="4718897"/>
            <a:satOff val="-19702"/>
            <a:lumOff val="392"/>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產品</a:t>
          </a:r>
          <a:endParaRPr lang="zh-TW" altLang="en-US" sz="1500" kern="1200" dirty="0">
            <a:solidFill>
              <a:schemeClr val="bg1">
                <a:lumMod val="95000"/>
              </a:schemeClr>
            </a:solidFill>
          </a:endParaRPr>
        </a:p>
      </dsp:txBody>
      <dsp:txXfrm>
        <a:off x="954401" y="139990"/>
        <a:ext cx="597795" cy="597795"/>
      </dsp:txXfrm>
    </dsp:sp>
    <dsp:sp modelId="{B26FE0F5-BC20-42B4-9F32-C740031EE303}">
      <dsp:nvSpPr>
        <dsp:cNvPr id="0" name=""/>
        <dsp:cNvSpPr/>
      </dsp:nvSpPr>
      <dsp:spPr>
        <a:xfrm>
          <a:off x="143655" y="886058"/>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業務網絡</a:t>
          </a:r>
          <a:endParaRPr lang="zh-TW" altLang="en-US" sz="1500" kern="1200" dirty="0">
            <a:solidFill>
              <a:schemeClr val="bg1">
                <a:lumMod val="95000"/>
              </a:schemeClr>
            </a:solidFill>
          </a:endParaRPr>
        </a:p>
      </dsp:txBody>
      <dsp:txXfrm>
        <a:off x="175994" y="918397"/>
        <a:ext cx="597795" cy="597795"/>
      </dsp:txXfrm>
    </dsp:sp>
    <dsp:sp modelId="{3109ECF9-D50C-4F74-9291-4B336DA55DF5}">
      <dsp:nvSpPr>
        <dsp:cNvPr id="0" name=""/>
        <dsp:cNvSpPr/>
      </dsp:nvSpPr>
      <dsp:spPr>
        <a:xfrm>
          <a:off x="922062" y="886058"/>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範圍</a:t>
          </a:r>
          <a:endParaRPr lang="zh-TW" altLang="en-US" sz="1500" b="1" kern="1200" dirty="0">
            <a:solidFill>
              <a:schemeClr val="bg1">
                <a:lumMod val="95000"/>
              </a:schemeClr>
            </a:solidFill>
            <a:latin typeface="細明體" pitchFamily="49" charset="-120"/>
            <a:ea typeface="細明體" pitchFamily="49" charset="-120"/>
          </a:endParaRPr>
        </a:p>
      </dsp:txBody>
      <dsp:txXfrm>
        <a:off x="954401" y="918397"/>
        <a:ext cx="597795" cy="5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02683-EB6C-46B2-8447-5A459FF6B042}">
      <dsp:nvSpPr>
        <dsp:cNvPr id="0" name=""/>
        <dsp:cNvSpPr/>
      </dsp:nvSpPr>
      <dsp:spPr>
        <a:xfrm>
          <a:off x="36003" y="0"/>
          <a:ext cx="1656184" cy="165618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17356-8F05-4CDA-92F8-9E3F65CA3D33}">
      <dsp:nvSpPr>
        <dsp:cNvPr id="0" name=""/>
        <dsp:cNvSpPr/>
      </dsp:nvSpPr>
      <dsp:spPr>
        <a:xfrm>
          <a:off x="143655" y="107651"/>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市場</a:t>
          </a:r>
          <a:endParaRPr lang="zh-TW" altLang="en-US" sz="1500" kern="1200" dirty="0">
            <a:solidFill>
              <a:schemeClr val="bg1">
                <a:lumMod val="95000"/>
              </a:schemeClr>
            </a:solidFill>
          </a:endParaRPr>
        </a:p>
      </dsp:txBody>
      <dsp:txXfrm>
        <a:off x="175994" y="139990"/>
        <a:ext cx="597795" cy="597795"/>
      </dsp:txXfrm>
    </dsp:sp>
    <dsp:sp modelId="{9CDB700E-5158-466A-80B6-7521B054C5D9}">
      <dsp:nvSpPr>
        <dsp:cNvPr id="0" name=""/>
        <dsp:cNvSpPr/>
      </dsp:nvSpPr>
      <dsp:spPr>
        <a:xfrm>
          <a:off x="922062" y="107651"/>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產品</a:t>
          </a:r>
          <a:endParaRPr lang="zh-TW" altLang="en-US" sz="1500" kern="1200" dirty="0">
            <a:solidFill>
              <a:schemeClr val="bg1">
                <a:lumMod val="95000"/>
              </a:schemeClr>
            </a:solidFill>
          </a:endParaRPr>
        </a:p>
      </dsp:txBody>
      <dsp:txXfrm>
        <a:off x="954401" y="139990"/>
        <a:ext cx="597795" cy="597795"/>
      </dsp:txXfrm>
    </dsp:sp>
    <dsp:sp modelId="{B26FE0F5-BC20-42B4-9F32-C740031EE303}">
      <dsp:nvSpPr>
        <dsp:cNvPr id="0" name=""/>
        <dsp:cNvSpPr/>
      </dsp:nvSpPr>
      <dsp:spPr>
        <a:xfrm>
          <a:off x="143655" y="886058"/>
          <a:ext cx="662473" cy="662473"/>
        </a:xfrm>
        <a:prstGeom prst="roundRect">
          <a:avLst/>
        </a:prstGeom>
        <a:solidFill>
          <a:schemeClr val="accent3">
            <a:hueOff val="9437794"/>
            <a:satOff val="-39404"/>
            <a:lumOff val="784"/>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業務網絡</a:t>
          </a:r>
          <a:endParaRPr lang="zh-TW" altLang="en-US" sz="1500" kern="1200" dirty="0">
            <a:solidFill>
              <a:schemeClr val="bg1">
                <a:lumMod val="95000"/>
              </a:schemeClr>
            </a:solidFill>
          </a:endParaRPr>
        </a:p>
      </dsp:txBody>
      <dsp:txXfrm>
        <a:off x="175994" y="918397"/>
        <a:ext cx="597795" cy="597795"/>
      </dsp:txXfrm>
    </dsp:sp>
    <dsp:sp modelId="{3109ECF9-D50C-4F74-9291-4B336DA55DF5}">
      <dsp:nvSpPr>
        <dsp:cNvPr id="0" name=""/>
        <dsp:cNvSpPr/>
      </dsp:nvSpPr>
      <dsp:spPr>
        <a:xfrm>
          <a:off x="922062" y="886058"/>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範圍</a:t>
          </a:r>
          <a:endParaRPr lang="zh-TW" altLang="en-US" sz="1500" b="1" kern="1200" dirty="0">
            <a:solidFill>
              <a:schemeClr val="bg1">
                <a:lumMod val="95000"/>
              </a:schemeClr>
            </a:solidFill>
            <a:latin typeface="細明體" pitchFamily="49" charset="-120"/>
            <a:ea typeface="細明體" pitchFamily="49" charset="-120"/>
          </a:endParaRPr>
        </a:p>
      </dsp:txBody>
      <dsp:txXfrm>
        <a:off x="954401" y="918397"/>
        <a:ext cx="597795" cy="59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02683-EB6C-46B2-8447-5A459FF6B042}">
      <dsp:nvSpPr>
        <dsp:cNvPr id="0" name=""/>
        <dsp:cNvSpPr/>
      </dsp:nvSpPr>
      <dsp:spPr>
        <a:xfrm>
          <a:off x="36003" y="0"/>
          <a:ext cx="1656184" cy="165618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17356-8F05-4CDA-92F8-9E3F65CA3D33}">
      <dsp:nvSpPr>
        <dsp:cNvPr id="0" name=""/>
        <dsp:cNvSpPr/>
      </dsp:nvSpPr>
      <dsp:spPr>
        <a:xfrm>
          <a:off x="143655" y="107651"/>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市場</a:t>
          </a:r>
          <a:endParaRPr lang="zh-TW" altLang="en-US" sz="1500" kern="1200" dirty="0">
            <a:solidFill>
              <a:schemeClr val="bg1">
                <a:lumMod val="95000"/>
              </a:schemeClr>
            </a:solidFill>
          </a:endParaRPr>
        </a:p>
      </dsp:txBody>
      <dsp:txXfrm>
        <a:off x="175994" y="139990"/>
        <a:ext cx="597795" cy="597795"/>
      </dsp:txXfrm>
    </dsp:sp>
    <dsp:sp modelId="{9CDB700E-5158-466A-80B6-7521B054C5D9}">
      <dsp:nvSpPr>
        <dsp:cNvPr id="0" name=""/>
        <dsp:cNvSpPr/>
      </dsp:nvSpPr>
      <dsp:spPr>
        <a:xfrm>
          <a:off x="922062" y="107651"/>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產品</a:t>
          </a:r>
          <a:endParaRPr lang="zh-TW" altLang="en-US" sz="1500" kern="1200" dirty="0">
            <a:solidFill>
              <a:schemeClr val="bg1">
                <a:lumMod val="95000"/>
              </a:schemeClr>
            </a:solidFill>
          </a:endParaRPr>
        </a:p>
      </dsp:txBody>
      <dsp:txXfrm>
        <a:off x="954401" y="139990"/>
        <a:ext cx="597795" cy="597795"/>
      </dsp:txXfrm>
    </dsp:sp>
    <dsp:sp modelId="{B26FE0F5-BC20-42B4-9F32-C740031EE303}">
      <dsp:nvSpPr>
        <dsp:cNvPr id="0" name=""/>
        <dsp:cNvSpPr/>
      </dsp:nvSpPr>
      <dsp:spPr>
        <a:xfrm>
          <a:off x="143655" y="886058"/>
          <a:ext cx="662473" cy="662473"/>
        </a:xfrm>
        <a:prstGeom prst="round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業務網絡</a:t>
          </a:r>
          <a:endParaRPr lang="zh-TW" altLang="en-US" sz="1500" kern="1200" dirty="0">
            <a:solidFill>
              <a:schemeClr val="bg1">
                <a:lumMod val="95000"/>
              </a:schemeClr>
            </a:solidFill>
          </a:endParaRPr>
        </a:p>
      </dsp:txBody>
      <dsp:txXfrm>
        <a:off x="175994" y="918397"/>
        <a:ext cx="597795" cy="597795"/>
      </dsp:txXfrm>
    </dsp:sp>
    <dsp:sp modelId="{3109ECF9-D50C-4F74-9291-4B336DA55DF5}">
      <dsp:nvSpPr>
        <dsp:cNvPr id="0" name=""/>
        <dsp:cNvSpPr/>
      </dsp:nvSpPr>
      <dsp:spPr>
        <a:xfrm>
          <a:off x="922062" y="886058"/>
          <a:ext cx="662473" cy="662473"/>
        </a:xfrm>
        <a:prstGeom prst="roundRect">
          <a:avLst/>
        </a:prstGeom>
        <a:solidFill>
          <a:schemeClr val="accent3">
            <a:hueOff val="14156691"/>
            <a:satOff val="-59106"/>
            <a:lumOff val="1176"/>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lumMod val="95000"/>
                </a:schemeClr>
              </a:solidFill>
              <a:latin typeface="細明體" pitchFamily="49" charset="-120"/>
              <a:ea typeface="細明體" pitchFamily="49" charset="-120"/>
            </a:rPr>
            <a:t>範圍</a:t>
          </a:r>
          <a:endParaRPr lang="zh-TW" altLang="en-US" sz="1500" b="1" kern="1200" dirty="0">
            <a:solidFill>
              <a:schemeClr val="bg1">
                <a:lumMod val="95000"/>
              </a:schemeClr>
            </a:solidFill>
            <a:latin typeface="細明體" pitchFamily="49" charset="-120"/>
            <a:ea typeface="細明體" pitchFamily="49" charset="-120"/>
          </a:endParaRPr>
        </a:p>
      </dsp:txBody>
      <dsp:txXfrm>
        <a:off x="954401" y="918397"/>
        <a:ext cx="597795" cy="597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EC7D-59CE-4AE1-9ACF-0B550B785BC8}">
      <dsp:nvSpPr>
        <dsp:cNvPr id="0" name=""/>
        <dsp:cNvSpPr/>
      </dsp:nvSpPr>
      <dsp:spPr>
        <a:xfrm>
          <a:off x="-4983829" y="-763621"/>
          <a:ext cx="5935506" cy="5935506"/>
        </a:xfrm>
        <a:prstGeom prst="blockArc">
          <a:avLst>
            <a:gd name="adj1" fmla="val 18900000"/>
            <a:gd name="adj2" fmla="val 2700000"/>
            <a:gd name="adj3" fmla="val 364"/>
          </a:avLst>
        </a:prstGeom>
        <a:noFill/>
        <a:ln w="2540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37142-A12A-4C3E-81E2-C7DEFC36D6BA}">
      <dsp:nvSpPr>
        <dsp:cNvPr id="0" name=""/>
        <dsp:cNvSpPr/>
      </dsp:nvSpPr>
      <dsp:spPr>
        <a:xfrm>
          <a:off x="498344" y="338907"/>
          <a:ext cx="5801400" cy="678167"/>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295" tIns="66040" rIns="66040" bIns="66040" numCol="1" spcCol="1270" anchor="ctr" anchorCtr="0">
          <a:noAutofit/>
        </a:bodyPr>
        <a:lstStyle/>
        <a:p>
          <a:pPr lvl="0" algn="l" defTabSz="1155700">
            <a:lnSpc>
              <a:spcPct val="90000"/>
            </a:lnSpc>
            <a:spcBef>
              <a:spcPct val="0"/>
            </a:spcBef>
            <a:spcAft>
              <a:spcPct val="35000"/>
            </a:spcAft>
          </a:pPr>
          <a:r>
            <a:rPr lang="en-US" altLang="en-US" sz="2600" b="1" kern="1200" dirty="0" smtClean="0">
              <a:solidFill>
                <a:schemeClr val="bg1">
                  <a:lumMod val="95000"/>
                </a:schemeClr>
              </a:solidFill>
              <a:latin typeface="細明體" pitchFamily="49" charset="-120"/>
              <a:ea typeface="細明體" pitchFamily="49" charset="-120"/>
            </a:rPr>
            <a:t>Access Business Context</a:t>
          </a:r>
          <a:endParaRPr lang="zh-TW" altLang="en-US" sz="2600" kern="1200" dirty="0"/>
        </a:p>
      </dsp:txBody>
      <dsp:txXfrm>
        <a:off x="498344" y="338907"/>
        <a:ext cx="5801400" cy="678167"/>
      </dsp:txXfrm>
    </dsp:sp>
    <dsp:sp modelId="{DBE3EFC8-4EEE-4E55-8D73-CC0FBA5F28D4}">
      <dsp:nvSpPr>
        <dsp:cNvPr id="0" name=""/>
        <dsp:cNvSpPr/>
      </dsp:nvSpPr>
      <dsp:spPr>
        <a:xfrm>
          <a:off x="74489" y="254136"/>
          <a:ext cx="847709" cy="847709"/>
        </a:xfrm>
        <a:prstGeom prst="ellipse">
          <a:avLst/>
        </a:prstGeom>
        <a:solidFill>
          <a:schemeClr val="lt1">
            <a:hueOff val="0"/>
            <a:satOff val="0"/>
            <a:lumOff val="0"/>
            <a:alphaOff val="0"/>
          </a:schemeClr>
        </a:solidFill>
        <a:ln w="2540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8D464B-9F86-4245-9168-BFDA9CA87A17}">
      <dsp:nvSpPr>
        <dsp:cNvPr id="0" name=""/>
        <dsp:cNvSpPr/>
      </dsp:nvSpPr>
      <dsp:spPr>
        <a:xfrm>
          <a:off x="887152" y="1356334"/>
          <a:ext cx="5412591" cy="678167"/>
        </a:xfrm>
        <a:prstGeom prst="rect">
          <a:avLst/>
        </a:prstGeom>
        <a:solidFill>
          <a:schemeClr val="accent3">
            <a:hueOff val="4718897"/>
            <a:satOff val="-19702"/>
            <a:lumOff val="392"/>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295"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Analyze Customers</a:t>
          </a:r>
          <a:endParaRPr lang="zh-TW" altLang="en-US" sz="2600" kern="1200" dirty="0"/>
        </a:p>
      </dsp:txBody>
      <dsp:txXfrm>
        <a:off x="887152" y="1356334"/>
        <a:ext cx="5412591" cy="678167"/>
      </dsp:txXfrm>
    </dsp:sp>
    <dsp:sp modelId="{4F9DE48F-7FDE-4321-B963-2ABE33BC0743}">
      <dsp:nvSpPr>
        <dsp:cNvPr id="0" name=""/>
        <dsp:cNvSpPr/>
      </dsp:nvSpPr>
      <dsp:spPr>
        <a:xfrm>
          <a:off x="463298" y="1271563"/>
          <a:ext cx="847709" cy="847709"/>
        </a:xfrm>
        <a:prstGeom prst="ellipse">
          <a:avLst/>
        </a:prstGeom>
        <a:solidFill>
          <a:schemeClr val="lt1">
            <a:hueOff val="0"/>
            <a:satOff val="0"/>
            <a:lumOff val="0"/>
            <a:alphaOff val="0"/>
          </a:schemeClr>
        </a:solidFill>
        <a:ln w="25400" cap="rnd" cmpd="sng" algn="ctr">
          <a:solidFill>
            <a:schemeClr val="accent3">
              <a:hueOff val="4718897"/>
              <a:satOff val="-19702"/>
              <a:lumOff val="392"/>
              <a:alphaOff val="0"/>
            </a:schemeClr>
          </a:solidFill>
          <a:prstDash val="solid"/>
        </a:ln>
        <a:effectLst/>
      </dsp:spPr>
      <dsp:style>
        <a:lnRef idx="2">
          <a:scrgbClr r="0" g="0" b="0"/>
        </a:lnRef>
        <a:fillRef idx="1">
          <a:scrgbClr r="0" g="0" b="0"/>
        </a:fillRef>
        <a:effectRef idx="0">
          <a:scrgbClr r="0" g="0" b="0"/>
        </a:effectRef>
        <a:fontRef idx="minor"/>
      </dsp:style>
    </dsp:sp>
    <dsp:sp modelId="{46102A31-322B-4CE1-8B88-97C9B40FA9A2}">
      <dsp:nvSpPr>
        <dsp:cNvPr id="0" name=""/>
        <dsp:cNvSpPr/>
      </dsp:nvSpPr>
      <dsp:spPr>
        <a:xfrm>
          <a:off x="887152" y="2373761"/>
          <a:ext cx="5412591" cy="678167"/>
        </a:xfrm>
        <a:prstGeom prst="rect">
          <a:avLst/>
        </a:prstGeom>
        <a:solidFill>
          <a:schemeClr val="accent3">
            <a:hueOff val="9437794"/>
            <a:satOff val="-39404"/>
            <a:lumOff val="784"/>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295" tIns="66040" rIns="66040" bIns="66040" numCol="1" spcCol="1270" anchor="ctr" anchorCtr="0">
          <a:noAutofit/>
        </a:bodyPr>
        <a:lstStyle/>
        <a:p>
          <a:pPr lvl="0" algn="l" defTabSz="1155700">
            <a:lnSpc>
              <a:spcPct val="90000"/>
            </a:lnSpc>
            <a:spcBef>
              <a:spcPct val="0"/>
            </a:spcBef>
            <a:spcAft>
              <a:spcPct val="35000"/>
            </a:spcAft>
          </a:pPr>
          <a:r>
            <a:rPr lang="en-US" sz="2600" kern="1200" smtClean="0"/>
            <a:t>Analyze Competitors and Substitutes</a:t>
          </a:r>
          <a:endParaRPr lang="zh-TW" altLang="en-US" sz="2600" kern="1200" dirty="0"/>
        </a:p>
      </dsp:txBody>
      <dsp:txXfrm>
        <a:off x="887152" y="2373761"/>
        <a:ext cx="5412591" cy="678167"/>
      </dsp:txXfrm>
    </dsp:sp>
    <dsp:sp modelId="{D840C100-C013-4236-BB65-32F3D5200363}">
      <dsp:nvSpPr>
        <dsp:cNvPr id="0" name=""/>
        <dsp:cNvSpPr/>
      </dsp:nvSpPr>
      <dsp:spPr>
        <a:xfrm>
          <a:off x="463298" y="2288991"/>
          <a:ext cx="847709" cy="847709"/>
        </a:xfrm>
        <a:prstGeom prst="ellipse">
          <a:avLst/>
        </a:prstGeom>
        <a:solidFill>
          <a:schemeClr val="lt1">
            <a:hueOff val="0"/>
            <a:satOff val="0"/>
            <a:lumOff val="0"/>
            <a:alphaOff val="0"/>
          </a:schemeClr>
        </a:solidFill>
        <a:ln w="25400" cap="rnd" cmpd="sng" algn="ctr">
          <a:solidFill>
            <a:schemeClr val="accent3">
              <a:hueOff val="9437794"/>
              <a:satOff val="-39404"/>
              <a:lumOff val="784"/>
              <a:alphaOff val="0"/>
            </a:schemeClr>
          </a:solidFill>
          <a:prstDash val="solid"/>
        </a:ln>
        <a:effectLst/>
      </dsp:spPr>
      <dsp:style>
        <a:lnRef idx="2">
          <a:scrgbClr r="0" g="0" b="0"/>
        </a:lnRef>
        <a:fillRef idx="1">
          <a:scrgbClr r="0" g="0" b="0"/>
        </a:fillRef>
        <a:effectRef idx="0">
          <a:scrgbClr r="0" g="0" b="0"/>
        </a:effectRef>
        <a:fontRef idx="minor"/>
      </dsp:style>
    </dsp:sp>
    <dsp:sp modelId="{7F0A6289-0073-4B84-BE68-5694E64368D4}">
      <dsp:nvSpPr>
        <dsp:cNvPr id="0" name=""/>
        <dsp:cNvSpPr/>
      </dsp:nvSpPr>
      <dsp:spPr>
        <a:xfrm>
          <a:off x="498344" y="3391189"/>
          <a:ext cx="5801400" cy="678167"/>
        </a:xfrm>
        <a:prstGeom prst="rect">
          <a:avLst/>
        </a:prstGeom>
        <a:solidFill>
          <a:schemeClr val="accent3">
            <a:hueOff val="14156691"/>
            <a:satOff val="-59106"/>
            <a:lumOff val="1176"/>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8295"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Access the Business Network</a:t>
          </a:r>
          <a:endParaRPr lang="zh-TW" altLang="en-US" sz="2600" kern="1200" dirty="0"/>
        </a:p>
      </dsp:txBody>
      <dsp:txXfrm>
        <a:off x="498344" y="3391189"/>
        <a:ext cx="5801400" cy="678167"/>
      </dsp:txXfrm>
    </dsp:sp>
    <dsp:sp modelId="{27A15270-00A5-4E66-8D1A-5D0306D1B30E}">
      <dsp:nvSpPr>
        <dsp:cNvPr id="0" name=""/>
        <dsp:cNvSpPr/>
      </dsp:nvSpPr>
      <dsp:spPr>
        <a:xfrm>
          <a:off x="74489" y="3306418"/>
          <a:ext cx="847709" cy="847709"/>
        </a:xfrm>
        <a:prstGeom prst="ellipse">
          <a:avLst/>
        </a:prstGeom>
        <a:solidFill>
          <a:schemeClr val="lt1">
            <a:hueOff val="0"/>
            <a:satOff val="0"/>
            <a:lumOff val="0"/>
            <a:alphaOff val="0"/>
          </a:schemeClr>
        </a:solidFill>
        <a:ln w="25400" cap="rnd" cmpd="sng" algn="ctr">
          <a:solidFill>
            <a:schemeClr val="accent3">
              <a:hueOff val="14156691"/>
              <a:satOff val="-59106"/>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EC7D-59CE-4AE1-9ACF-0B550B785BC8}">
      <dsp:nvSpPr>
        <dsp:cNvPr id="0" name=""/>
        <dsp:cNvSpPr/>
      </dsp:nvSpPr>
      <dsp:spPr>
        <a:xfrm>
          <a:off x="-3662484" y="-58685"/>
          <a:ext cx="4365843" cy="4365843"/>
        </a:xfrm>
        <a:prstGeom prst="blockArc">
          <a:avLst>
            <a:gd name="adj1" fmla="val 18900000"/>
            <a:gd name="adj2" fmla="val 2700000"/>
            <a:gd name="adj3" fmla="val 495"/>
          </a:avLst>
        </a:prstGeom>
        <a:noFill/>
        <a:ln w="2540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37142-A12A-4C3E-81E2-C7DEFC36D6BA}">
      <dsp:nvSpPr>
        <dsp:cNvPr id="0" name=""/>
        <dsp:cNvSpPr/>
      </dsp:nvSpPr>
      <dsp:spPr>
        <a:xfrm>
          <a:off x="368699" y="753174"/>
          <a:ext cx="2181410" cy="498496"/>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altLang="en-US" sz="1300" b="1" kern="1200" dirty="0" smtClean="0">
              <a:solidFill>
                <a:schemeClr val="bg1">
                  <a:lumMod val="95000"/>
                </a:schemeClr>
              </a:solidFill>
              <a:latin typeface="細明體" pitchFamily="49" charset="-120"/>
              <a:ea typeface="細明體" pitchFamily="49" charset="-120"/>
            </a:rPr>
            <a:t>Access Business Context</a:t>
          </a:r>
          <a:endParaRPr lang="zh-TW" altLang="en-US" sz="1300" kern="1200" dirty="0"/>
        </a:p>
      </dsp:txBody>
      <dsp:txXfrm>
        <a:off x="368699" y="753174"/>
        <a:ext cx="2181410" cy="498496"/>
      </dsp:txXfrm>
    </dsp:sp>
    <dsp:sp modelId="{DBE3EFC8-4EEE-4E55-8D73-CC0FBA5F28D4}">
      <dsp:nvSpPr>
        <dsp:cNvPr id="0" name=""/>
        <dsp:cNvSpPr/>
      </dsp:nvSpPr>
      <dsp:spPr>
        <a:xfrm>
          <a:off x="57138" y="690862"/>
          <a:ext cx="623121" cy="623121"/>
        </a:xfrm>
        <a:prstGeom prst="ellipse">
          <a:avLst/>
        </a:prstGeom>
        <a:solidFill>
          <a:schemeClr val="lt1">
            <a:hueOff val="0"/>
            <a:satOff val="0"/>
            <a:lumOff val="0"/>
            <a:alphaOff val="0"/>
          </a:schemeClr>
        </a:solidFill>
        <a:ln w="2540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8D464B-9F86-4245-9168-BFDA9CA87A17}">
      <dsp:nvSpPr>
        <dsp:cNvPr id="0" name=""/>
        <dsp:cNvSpPr/>
      </dsp:nvSpPr>
      <dsp:spPr>
        <a:xfrm>
          <a:off x="654499" y="1501049"/>
          <a:ext cx="18956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Analyze Customers</a:t>
          </a:r>
          <a:endParaRPr lang="zh-TW" altLang="en-US" sz="1300" kern="1200" dirty="0"/>
        </a:p>
      </dsp:txBody>
      <dsp:txXfrm>
        <a:off x="654499" y="1501049"/>
        <a:ext cx="1895610" cy="498496"/>
      </dsp:txXfrm>
    </dsp:sp>
    <dsp:sp modelId="{4F9DE48F-7FDE-4321-B963-2ABE33BC0743}">
      <dsp:nvSpPr>
        <dsp:cNvPr id="0" name=""/>
        <dsp:cNvSpPr/>
      </dsp:nvSpPr>
      <dsp:spPr>
        <a:xfrm>
          <a:off x="342938" y="1438737"/>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6102A31-322B-4CE1-8B88-97C9B40FA9A2}">
      <dsp:nvSpPr>
        <dsp:cNvPr id="0" name=""/>
        <dsp:cNvSpPr/>
      </dsp:nvSpPr>
      <dsp:spPr>
        <a:xfrm>
          <a:off x="654499" y="2248925"/>
          <a:ext cx="18956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Analyze Competitors and Substitutes</a:t>
          </a:r>
          <a:endParaRPr lang="zh-TW" altLang="en-US" sz="1300" kern="1200" dirty="0"/>
        </a:p>
      </dsp:txBody>
      <dsp:txXfrm>
        <a:off x="654499" y="2248925"/>
        <a:ext cx="1895610" cy="498496"/>
      </dsp:txXfrm>
    </dsp:sp>
    <dsp:sp modelId="{D840C100-C013-4236-BB65-32F3D5200363}">
      <dsp:nvSpPr>
        <dsp:cNvPr id="0" name=""/>
        <dsp:cNvSpPr/>
      </dsp:nvSpPr>
      <dsp:spPr>
        <a:xfrm>
          <a:off x="342938" y="2186612"/>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7F0A6289-0073-4B84-BE68-5694E64368D4}">
      <dsp:nvSpPr>
        <dsp:cNvPr id="0" name=""/>
        <dsp:cNvSpPr/>
      </dsp:nvSpPr>
      <dsp:spPr>
        <a:xfrm>
          <a:off x="368699" y="2996800"/>
          <a:ext cx="21814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Access the Business Network</a:t>
          </a:r>
          <a:endParaRPr lang="zh-TW" altLang="en-US" sz="1300" kern="1200" dirty="0"/>
        </a:p>
      </dsp:txBody>
      <dsp:txXfrm>
        <a:off x="368699" y="2996800"/>
        <a:ext cx="2181410" cy="498496"/>
      </dsp:txXfrm>
    </dsp:sp>
    <dsp:sp modelId="{27A15270-00A5-4E66-8D1A-5D0306D1B30E}">
      <dsp:nvSpPr>
        <dsp:cNvPr id="0" name=""/>
        <dsp:cNvSpPr/>
      </dsp:nvSpPr>
      <dsp:spPr>
        <a:xfrm>
          <a:off x="57138" y="2934488"/>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EC7D-59CE-4AE1-9ACF-0B550B785BC8}">
      <dsp:nvSpPr>
        <dsp:cNvPr id="0" name=""/>
        <dsp:cNvSpPr/>
      </dsp:nvSpPr>
      <dsp:spPr>
        <a:xfrm>
          <a:off x="-3662484" y="-58685"/>
          <a:ext cx="4365843" cy="4365843"/>
        </a:xfrm>
        <a:prstGeom prst="blockArc">
          <a:avLst>
            <a:gd name="adj1" fmla="val 18900000"/>
            <a:gd name="adj2" fmla="val 2700000"/>
            <a:gd name="adj3" fmla="val 495"/>
          </a:avLst>
        </a:prstGeom>
        <a:noFill/>
        <a:ln w="2540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37142-A12A-4C3E-81E2-C7DEFC36D6BA}">
      <dsp:nvSpPr>
        <dsp:cNvPr id="0" name=""/>
        <dsp:cNvSpPr/>
      </dsp:nvSpPr>
      <dsp:spPr>
        <a:xfrm>
          <a:off x="368699" y="753174"/>
          <a:ext cx="21814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altLang="en-US" sz="1300" b="1" kern="1200" dirty="0" smtClean="0">
              <a:solidFill>
                <a:schemeClr val="bg1">
                  <a:lumMod val="95000"/>
                </a:schemeClr>
              </a:solidFill>
              <a:latin typeface="細明體" pitchFamily="49" charset="-120"/>
              <a:ea typeface="細明體" pitchFamily="49" charset="-120"/>
            </a:rPr>
            <a:t>Access Business Context</a:t>
          </a:r>
          <a:endParaRPr lang="zh-TW" altLang="en-US" sz="1300" kern="1200" dirty="0"/>
        </a:p>
      </dsp:txBody>
      <dsp:txXfrm>
        <a:off x="368699" y="753174"/>
        <a:ext cx="2181410" cy="498496"/>
      </dsp:txXfrm>
    </dsp:sp>
    <dsp:sp modelId="{DBE3EFC8-4EEE-4E55-8D73-CC0FBA5F28D4}">
      <dsp:nvSpPr>
        <dsp:cNvPr id="0" name=""/>
        <dsp:cNvSpPr/>
      </dsp:nvSpPr>
      <dsp:spPr>
        <a:xfrm>
          <a:off x="57138" y="690862"/>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B8D464B-9F86-4245-9168-BFDA9CA87A17}">
      <dsp:nvSpPr>
        <dsp:cNvPr id="0" name=""/>
        <dsp:cNvSpPr/>
      </dsp:nvSpPr>
      <dsp:spPr>
        <a:xfrm>
          <a:off x="654499" y="1501049"/>
          <a:ext cx="1895610" cy="498496"/>
        </a:xfrm>
        <a:prstGeom prst="rect">
          <a:avLst/>
        </a:prstGeom>
        <a:solidFill>
          <a:schemeClr val="accent3">
            <a:hueOff val="4718897"/>
            <a:satOff val="-19702"/>
            <a:lumOff val="392"/>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Analyze Customers</a:t>
          </a:r>
          <a:endParaRPr lang="zh-TW" altLang="en-US" sz="1300" kern="1200" dirty="0"/>
        </a:p>
      </dsp:txBody>
      <dsp:txXfrm>
        <a:off x="654499" y="1501049"/>
        <a:ext cx="1895610" cy="498496"/>
      </dsp:txXfrm>
    </dsp:sp>
    <dsp:sp modelId="{4F9DE48F-7FDE-4321-B963-2ABE33BC0743}">
      <dsp:nvSpPr>
        <dsp:cNvPr id="0" name=""/>
        <dsp:cNvSpPr/>
      </dsp:nvSpPr>
      <dsp:spPr>
        <a:xfrm>
          <a:off x="342938" y="1438737"/>
          <a:ext cx="623121" cy="623121"/>
        </a:xfrm>
        <a:prstGeom prst="ellipse">
          <a:avLst/>
        </a:prstGeom>
        <a:solidFill>
          <a:schemeClr val="lt1">
            <a:hueOff val="0"/>
            <a:satOff val="0"/>
            <a:lumOff val="0"/>
            <a:alphaOff val="0"/>
          </a:schemeClr>
        </a:solidFill>
        <a:ln w="25400" cap="rnd" cmpd="sng" algn="ctr">
          <a:solidFill>
            <a:schemeClr val="accent3">
              <a:hueOff val="4718897"/>
              <a:satOff val="-19702"/>
              <a:lumOff val="392"/>
              <a:alphaOff val="0"/>
            </a:schemeClr>
          </a:solidFill>
          <a:prstDash val="solid"/>
        </a:ln>
        <a:effectLst/>
      </dsp:spPr>
      <dsp:style>
        <a:lnRef idx="2">
          <a:scrgbClr r="0" g="0" b="0"/>
        </a:lnRef>
        <a:fillRef idx="1">
          <a:scrgbClr r="0" g="0" b="0"/>
        </a:fillRef>
        <a:effectRef idx="0">
          <a:scrgbClr r="0" g="0" b="0"/>
        </a:effectRef>
        <a:fontRef idx="minor"/>
      </dsp:style>
    </dsp:sp>
    <dsp:sp modelId="{46102A31-322B-4CE1-8B88-97C9B40FA9A2}">
      <dsp:nvSpPr>
        <dsp:cNvPr id="0" name=""/>
        <dsp:cNvSpPr/>
      </dsp:nvSpPr>
      <dsp:spPr>
        <a:xfrm>
          <a:off x="654499" y="2248925"/>
          <a:ext cx="18956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smtClean="0"/>
            <a:t>Analyze Competitors and Substitutes</a:t>
          </a:r>
          <a:endParaRPr lang="zh-TW" altLang="en-US" sz="1300" kern="1200" dirty="0"/>
        </a:p>
      </dsp:txBody>
      <dsp:txXfrm>
        <a:off x="654499" y="2248925"/>
        <a:ext cx="1895610" cy="498496"/>
      </dsp:txXfrm>
    </dsp:sp>
    <dsp:sp modelId="{D840C100-C013-4236-BB65-32F3D5200363}">
      <dsp:nvSpPr>
        <dsp:cNvPr id="0" name=""/>
        <dsp:cNvSpPr/>
      </dsp:nvSpPr>
      <dsp:spPr>
        <a:xfrm>
          <a:off x="342938" y="2186612"/>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7F0A6289-0073-4B84-BE68-5694E64368D4}">
      <dsp:nvSpPr>
        <dsp:cNvPr id="0" name=""/>
        <dsp:cNvSpPr/>
      </dsp:nvSpPr>
      <dsp:spPr>
        <a:xfrm>
          <a:off x="368699" y="2996800"/>
          <a:ext cx="2181410" cy="498496"/>
        </a:xfrm>
        <a:prstGeom prst="rect">
          <a:avLst/>
        </a:prstGeom>
        <a:solidFill>
          <a:schemeClr val="accent6"/>
        </a:solidFill>
        <a:ln w="34925" cap="rnd" cmpd="sng" algn="ctr">
          <a:solidFill>
            <a:schemeClr val="lt1"/>
          </a:solidFill>
          <a:prstDash val="solid"/>
        </a:ln>
        <a:effectLst>
          <a:outerShdw blurRad="50800" algn="tl" rotWithShape="0">
            <a:srgbClr val="000000">
              <a:alpha val="64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95682"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Access the Business Network</a:t>
          </a:r>
          <a:endParaRPr lang="zh-TW" altLang="en-US" sz="1300" kern="1200" dirty="0"/>
        </a:p>
      </dsp:txBody>
      <dsp:txXfrm>
        <a:off x="368699" y="2996800"/>
        <a:ext cx="2181410" cy="498496"/>
      </dsp:txXfrm>
    </dsp:sp>
    <dsp:sp modelId="{27A15270-00A5-4E66-8D1A-5D0306D1B30E}">
      <dsp:nvSpPr>
        <dsp:cNvPr id="0" name=""/>
        <dsp:cNvSpPr/>
      </dsp:nvSpPr>
      <dsp:spPr>
        <a:xfrm>
          <a:off x="57138" y="2934488"/>
          <a:ext cx="623121" cy="623121"/>
        </a:xfrm>
        <a:prstGeom prst="ellipse">
          <a:avLst/>
        </a:prstGeom>
        <a:solidFill>
          <a:schemeClr val="lt1"/>
        </a:solidFill>
        <a:ln w="2540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6332"/>
          </a:xfrm>
          <a:prstGeom prst="rect">
            <a:avLst/>
          </a:prstGeom>
        </p:spPr>
        <p:txBody>
          <a:bodyPr vert="horz" rtlCol="0"/>
          <a:lstStyle>
            <a:lvl1pPr algn="l" latinLnBrk="0">
              <a:defRPr lang="zh-TW" sz="1200"/>
            </a:lvl1pPr>
          </a:lstStyle>
          <a:p>
            <a:endParaRPr lang="zh-TW"/>
          </a:p>
        </p:txBody>
      </p:sp>
      <p:sp>
        <p:nvSpPr>
          <p:cNvPr id="3" name="Date Placeholder 2"/>
          <p:cNvSpPr>
            <a:spLocks noGrp="1"/>
          </p:cNvSpPr>
          <p:nvPr>
            <p:ph type="dt" sz="quarter" idx="1"/>
          </p:nvPr>
        </p:nvSpPr>
        <p:spPr>
          <a:xfrm>
            <a:off x="3849544" y="0"/>
            <a:ext cx="2944971" cy="496332"/>
          </a:xfrm>
          <a:prstGeom prst="rect">
            <a:avLst/>
          </a:prstGeom>
        </p:spPr>
        <p:txBody>
          <a:bodyPr vert="horz" rtlCol="0"/>
          <a:lstStyle>
            <a:lvl1pPr algn="r" latinLnBrk="0">
              <a:defRPr lang="zh-TW" sz="1200"/>
            </a:lvl1pPr>
          </a:lstStyle>
          <a:p>
            <a:fld id="{BEF7A24B-554D-4B99-A3CC-7667F56D1027}" type="datetimeFigureOut">
              <a:rPr lang="en-US" altLang="zh-TW" smtClean="0"/>
              <a:pPr/>
              <a:t>12/24/2017</a:t>
            </a:fld>
            <a:endParaRPr lang="zh-TW"/>
          </a:p>
        </p:txBody>
      </p:sp>
      <p:sp>
        <p:nvSpPr>
          <p:cNvPr id="4" name="Footer Placeholder 3"/>
          <p:cNvSpPr>
            <a:spLocks noGrp="1"/>
          </p:cNvSpPr>
          <p:nvPr>
            <p:ph type="ftr" sz="quarter" idx="2"/>
          </p:nvPr>
        </p:nvSpPr>
        <p:spPr>
          <a:xfrm>
            <a:off x="0" y="9428583"/>
            <a:ext cx="2944971" cy="496332"/>
          </a:xfrm>
          <a:prstGeom prst="rect">
            <a:avLst/>
          </a:prstGeom>
        </p:spPr>
        <p:txBody>
          <a:bodyPr vert="horz" rtlCol="0" anchor="b"/>
          <a:lstStyle>
            <a:lvl1pPr algn="l" latinLnBrk="0">
              <a:defRPr lang="zh-TW" sz="1200"/>
            </a:lvl1pPr>
          </a:lstStyle>
          <a:p>
            <a:endParaRPr lang="zh-TW"/>
          </a:p>
        </p:txBody>
      </p:sp>
      <p:sp>
        <p:nvSpPr>
          <p:cNvPr id="5" name="Slide Number Placeholder 4"/>
          <p:cNvSpPr>
            <a:spLocks noGrp="1"/>
          </p:cNvSpPr>
          <p:nvPr>
            <p:ph type="sldNum" sz="quarter" idx="3"/>
          </p:nvPr>
        </p:nvSpPr>
        <p:spPr>
          <a:xfrm>
            <a:off x="3849544" y="9428583"/>
            <a:ext cx="2944971" cy="496332"/>
          </a:xfrm>
          <a:prstGeom prst="rect">
            <a:avLst/>
          </a:prstGeom>
        </p:spPr>
        <p:txBody>
          <a:bodyPr vert="horz" rtlCol="0" anchor="b"/>
          <a:lstStyle>
            <a:lvl1pPr algn="r" latinLnBrk="0">
              <a:defRPr lang="zh-TW" sz="1200"/>
            </a:lvl1pPr>
          </a:lstStyle>
          <a:p>
            <a:fld id="{10672D4C-A99E-49DD-8A16-1D19942316C4}" type="slidenum">
              <a:rPr lang="zh-TW" smtClean="0"/>
              <a:pPr/>
              <a:t>‹#›</a:t>
            </a:fld>
            <a:endParaRPr lang="zh-TW"/>
          </a:p>
        </p:txBody>
      </p:sp>
    </p:spTree>
    <p:extLst>
      <p:ext uri="{BB962C8B-B14F-4D97-AF65-F5344CB8AC3E}">
        <p14:creationId xmlns:p14="http://schemas.microsoft.com/office/powerpoint/2010/main" val="4188990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6332"/>
          </a:xfrm>
          <a:prstGeom prst="rect">
            <a:avLst/>
          </a:prstGeom>
        </p:spPr>
        <p:txBody>
          <a:bodyPr vert="horz" rtlCol="0"/>
          <a:lstStyle>
            <a:lvl1pPr algn="l" latinLnBrk="0">
              <a:defRPr lang="zh-TW" sz="1200"/>
            </a:lvl1pPr>
          </a:lstStyle>
          <a:p>
            <a:endParaRPr lang="zh-TW"/>
          </a:p>
        </p:txBody>
      </p:sp>
      <p:sp>
        <p:nvSpPr>
          <p:cNvPr id="3" name="Date Placeholder 2"/>
          <p:cNvSpPr>
            <a:spLocks noGrp="1"/>
          </p:cNvSpPr>
          <p:nvPr>
            <p:ph type="dt" idx="1"/>
          </p:nvPr>
        </p:nvSpPr>
        <p:spPr>
          <a:xfrm>
            <a:off x="3849544" y="0"/>
            <a:ext cx="2944971" cy="496332"/>
          </a:xfrm>
          <a:prstGeom prst="rect">
            <a:avLst/>
          </a:prstGeom>
        </p:spPr>
        <p:txBody>
          <a:bodyPr vert="horz" rtlCol="0"/>
          <a:lstStyle>
            <a:lvl1pPr algn="r" latinLnBrk="0">
              <a:defRPr lang="zh-TW" sz="1200"/>
            </a:lvl1pPr>
          </a:lstStyle>
          <a:p>
            <a:fld id="{0391B76B-D742-4BD2-BF24-F4C760DB831C}" type="datetimeFigureOut">
              <a:pPr/>
              <a:t>2017/11/27</a:t>
            </a:fld>
            <a:endParaRPr lang="zh-TW"/>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rtlCol="0" anchor="ctr"/>
          <a:lstStyle/>
          <a:p>
            <a:endParaRPr lang="zh-TW"/>
          </a:p>
        </p:txBody>
      </p:sp>
      <p:sp>
        <p:nvSpPr>
          <p:cNvPr id="5" name="Notes Placeholder 4"/>
          <p:cNvSpPr>
            <a:spLocks noGrp="1"/>
          </p:cNvSpPr>
          <p:nvPr>
            <p:ph type="body" sz="quarter" idx="3"/>
          </p:nvPr>
        </p:nvSpPr>
        <p:spPr>
          <a:xfrm>
            <a:off x="679609" y="4715153"/>
            <a:ext cx="5436870" cy="4466987"/>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Footer Placeholder 5"/>
          <p:cNvSpPr>
            <a:spLocks noGrp="1"/>
          </p:cNvSpPr>
          <p:nvPr>
            <p:ph type="ftr" sz="quarter" idx="4"/>
          </p:nvPr>
        </p:nvSpPr>
        <p:spPr>
          <a:xfrm>
            <a:off x="0" y="9428583"/>
            <a:ext cx="2944971" cy="496332"/>
          </a:xfrm>
          <a:prstGeom prst="rect">
            <a:avLst/>
          </a:prstGeom>
        </p:spPr>
        <p:txBody>
          <a:bodyPr vert="horz" rtlCol="0" anchor="b"/>
          <a:lstStyle>
            <a:lvl1pPr algn="l" latinLnBrk="0">
              <a:defRPr lang="zh-TW" sz="1200"/>
            </a:lvl1pPr>
          </a:lstStyle>
          <a:p>
            <a:endParaRPr lang="zh-TW"/>
          </a:p>
        </p:txBody>
      </p:sp>
      <p:sp>
        <p:nvSpPr>
          <p:cNvPr id="7" name="Slide Number Placeholder 6"/>
          <p:cNvSpPr>
            <a:spLocks noGrp="1"/>
          </p:cNvSpPr>
          <p:nvPr>
            <p:ph type="sldNum" sz="quarter" idx="5"/>
          </p:nvPr>
        </p:nvSpPr>
        <p:spPr>
          <a:xfrm>
            <a:off x="3849544" y="9428583"/>
            <a:ext cx="2944971" cy="496332"/>
          </a:xfrm>
          <a:prstGeom prst="rect">
            <a:avLst/>
          </a:prstGeom>
        </p:spPr>
        <p:txBody>
          <a:bodyPr vert="horz" rtlCol="0" anchor="b"/>
          <a:lstStyle>
            <a:lvl1pPr algn="r" latinLnBrk="0">
              <a:defRPr lang="zh-TW" sz="1200"/>
            </a:lvl1pPr>
          </a:lstStyle>
          <a:p>
            <a:fld id="{5257B995-136A-4A15-87A5-26420C3C1021}" type="slidenum">
              <a:pPr/>
              <a:t>‹#›</a:t>
            </a:fld>
            <a:endParaRPr lang="zh-TW"/>
          </a:p>
        </p:txBody>
      </p:sp>
    </p:spTree>
    <p:extLst>
      <p:ext uri="{BB962C8B-B14F-4D97-AF65-F5344CB8AC3E}">
        <p14:creationId xmlns:p14="http://schemas.microsoft.com/office/powerpoint/2010/main" val="135981409"/>
      </p:ext>
    </p:extLst>
  </p:cSld>
  <p:clrMap bg1="lt1" tx1="dk1" bg2="lt2" tx2="dk2" accent1="accent1" accent2="accent2" accent3="accent3" accent4="accent4" accent5="accent5" accent6="accent6" hlink="hlink" folHlink="folHlink"/>
  <p:notesStyle>
    <a:lvl1pPr marL="0" algn="l" rtl="0" latinLnBrk="0">
      <a:defRPr lang="zh-TW" sz="1200" kern="1200">
        <a:solidFill>
          <a:schemeClr val="tx1"/>
        </a:solidFill>
        <a:latin typeface="+mn-lt"/>
        <a:ea typeface="+mn-ea"/>
        <a:cs typeface="+mn-cs"/>
      </a:defRPr>
    </a:lvl1pPr>
    <a:lvl2pPr marL="457200" algn="l" rtl="0">
      <a:defRPr lang="zh-TW" sz="1200" kern="1200">
        <a:solidFill>
          <a:schemeClr val="tx1"/>
        </a:solidFill>
        <a:latin typeface="+mn-lt"/>
        <a:ea typeface="+mn-ea"/>
        <a:cs typeface="+mn-cs"/>
      </a:defRPr>
    </a:lvl2pPr>
    <a:lvl3pPr marL="914400" algn="l" rtl="0">
      <a:defRPr lang="zh-TW" sz="1200" kern="1200">
        <a:solidFill>
          <a:schemeClr val="tx1"/>
        </a:solidFill>
        <a:latin typeface="+mn-lt"/>
        <a:ea typeface="+mn-ea"/>
        <a:cs typeface="+mn-cs"/>
      </a:defRPr>
    </a:lvl3pPr>
    <a:lvl4pPr marL="1371600" algn="l" rtl="0">
      <a:defRPr lang="zh-TW" sz="1200" kern="1200">
        <a:solidFill>
          <a:schemeClr val="tx1"/>
        </a:solidFill>
        <a:latin typeface="+mn-lt"/>
        <a:ea typeface="+mn-ea"/>
        <a:cs typeface="+mn-cs"/>
      </a:defRPr>
    </a:lvl4pPr>
    <a:lvl5pPr marL="1828800" algn="l" rtl="0">
      <a:defRPr lang="zh-TW" sz="1200" kern="1200">
        <a:solidFill>
          <a:schemeClr val="tx1"/>
        </a:solidFill>
        <a:latin typeface="+mn-lt"/>
        <a:ea typeface="+mn-ea"/>
        <a:cs typeface="+mn-cs"/>
      </a:defRPr>
    </a:lvl5pPr>
    <a:lvl6pPr marL="2286000" algn="l" rtl="0">
      <a:defRPr lang="zh-TW" sz="1200" kern="1200">
        <a:solidFill>
          <a:schemeClr val="tx1"/>
        </a:solidFill>
        <a:latin typeface="+mn-lt"/>
        <a:ea typeface="+mn-ea"/>
        <a:cs typeface="+mn-cs"/>
      </a:defRPr>
    </a:lvl6pPr>
    <a:lvl7pPr marL="2743200" algn="l" rtl="0">
      <a:defRPr lang="zh-TW" sz="1200" kern="1200">
        <a:solidFill>
          <a:schemeClr val="tx1"/>
        </a:solidFill>
        <a:latin typeface="+mn-lt"/>
        <a:ea typeface="+mn-ea"/>
        <a:cs typeface="+mn-cs"/>
      </a:defRPr>
    </a:lvl7pPr>
    <a:lvl8pPr marL="3200400" algn="l" rtl="0">
      <a:defRPr lang="zh-TW" sz="1200" kern="1200">
        <a:solidFill>
          <a:schemeClr val="tx1"/>
        </a:solidFill>
        <a:latin typeface="+mn-lt"/>
        <a:ea typeface="+mn-ea"/>
        <a:cs typeface="+mn-cs"/>
      </a:defRPr>
    </a:lvl8pPr>
    <a:lvl9pPr marL="3657600" algn="l" rtl="0">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zh-TW" smtClean="0"/>
              <a:pPr/>
              <a:t>1</a:t>
            </a:fld>
            <a:endParaRPr 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10</a:t>
            </a:fld>
            <a:endParaRPr 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11</a:t>
            </a:fld>
            <a:endParaRPr 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12</a:t>
            </a:fld>
            <a:endParaRPr 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13</a:t>
            </a:fld>
            <a:endParaRPr 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14</a:t>
            </a:fld>
            <a:endParaRPr 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15</a:t>
            </a:fld>
            <a:endParaRPr 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16</a:t>
            </a:fld>
            <a:endParaRPr 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17</a:t>
            </a:fld>
            <a:endParaRPr 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18</a:t>
            </a:fld>
            <a:endParaRPr 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19</a:t>
            </a:fld>
            <a:endParaRPr 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zh-TW" smtClean="0"/>
              <a:pPr/>
              <a:t>2</a:t>
            </a:fld>
            <a:endParaRPr 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20</a:t>
            </a:fld>
            <a:endParaRPr 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21</a:t>
            </a:fld>
            <a:endParaRPr 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22</a:t>
            </a:fld>
            <a:endParaRPr 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23</a:t>
            </a:fld>
            <a:endParaRPr 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zh-TW" smtClean="0"/>
              <a:pPr/>
              <a:t>3</a:t>
            </a:fld>
            <a:endParaRPr 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zh-TW" smtClean="0"/>
              <a:pPr/>
              <a:t>4</a:t>
            </a:fld>
            <a:endParaRPr 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5</a:t>
            </a:fld>
            <a:endParaRPr 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6</a:t>
            </a:fld>
            <a:endParaRPr 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7</a:t>
            </a:fld>
            <a:endParaRPr 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8</a:t>
            </a:fld>
            <a:endParaRPr 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5257B995-136A-4A15-87A5-26420C3C1021}" type="slidenum">
              <a:rPr lang="en-US" altLang="zh-TW" smtClean="0"/>
              <a:pPr/>
              <a:t>9</a:t>
            </a:fld>
            <a:endParaRPr 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Rectangle 6"/>
            <p:cNvPicPr>
              <a:picLocks noChangeAspect="1"/>
            </p:cNvPicPr>
            <p:nvPr/>
          </p:nvPicPr>
          <p:blipFill>
            <a:blip r:embed="rId2">
              <a:duotone>
                <a:schemeClr val="accent3"/>
                <a:srgbClr val="FFFFFF"/>
              </a:duotone>
            </a:blip>
            <a:stretch>
              <a:fillRect/>
            </a:stretch>
          </p:blipFill>
          <p:spPr>
            <a:xfrm>
              <a:off x="0" y="0"/>
              <a:ext cx="9144000" cy="6858000"/>
            </a:xfrm>
            <a:prstGeom prst="rect">
              <a:avLst/>
            </a:prstGeom>
            <a:noFill/>
            <a:ln>
              <a:noFill/>
            </a:ln>
          </p:spPr>
        </p:pic>
        <p:sp>
          <p:nvSpPr>
            <p:cNvPr id="16" name="Rectangle 15"/>
            <p:cNvSpPr/>
            <p:nvPr userDrawn="1"/>
          </p:nvSpPr>
          <p:spPr>
            <a:xfrm>
              <a:off x="0" y="5184648"/>
              <a:ext cx="9144000" cy="1673352"/>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4" name="Rectangle 13"/>
            <p:cNvSpPr/>
            <p:nvPr userDrawn="1"/>
          </p:nvSpPr>
          <p:spPr>
            <a:xfrm>
              <a:off x="0" y="5257800"/>
              <a:ext cx="9144000" cy="16002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8" name="Rectangle 7"/>
            <p:cNvSpPr/>
            <p:nvPr userDrawn="1"/>
          </p:nvSpPr>
          <p:spPr>
            <a:xfrm>
              <a:off x="0" y="3352801"/>
              <a:ext cx="9144000" cy="1827567"/>
            </a:xfrm>
            <a:prstGeom prst="rect">
              <a:avLst/>
            </a:prstGeom>
            <a:gradFill flip="none" rotWithShape="1">
              <a:gsLst>
                <a:gs pos="0">
                  <a:schemeClr val="bg1">
                    <a:alpha val="50000"/>
                  </a:schemeClr>
                </a:gs>
                <a:gs pos="100000">
                  <a:schemeClr val="bg1">
                    <a:alpha val="0"/>
                  </a:schemeClr>
                </a:gs>
              </a:gsLst>
              <a:lin ang="1620000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11" name="Straight Connector 10"/>
            <p:cNvCxnSpPr/>
            <p:nvPr/>
          </p:nvCxnSpPr>
          <p:spPr>
            <a:xfrm>
              <a:off x="0" y="5181600"/>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ctrTitle"/>
          </p:nvPr>
        </p:nvSpPr>
        <p:spPr>
          <a:xfrm>
            <a:off x="455676" y="3373031"/>
            <a:ext cx="8229600" cy="2043684"/>
          </a:xfrm>
          <a:noFill/>
        </p:spPr>
        <p:txBody>
          <a:bodyPr anchor="b" anchorCtr="0">
            <a:normAutofit/>
          </a:bodyPr>
          <a:lstStyle>
            <a:lvl1pPr algn="l" latinLnBrk="0">
              <a:lnSpc>
                <a:spcPct val="90000"/>
              </a:lnSpc>
              <a:spcBef>
                <a:spcPts val="0"/>
              </a:spcBef>
              <a:spcAft>
                <a:spcPts val="0"/>
              </a:spcAft>
              <a:defRPr lang="zh-TW" sz="7000" kern="100" baseline="0">
                <a:solidFill>
                  <a:schemeClr val="tx2"/>
                </a:solidFill>
                <a:latin typeface="+mj-lt"/>
              </a:defRPr>
            </a:lvl1pPr>
          </a:lstStyle>
          <a:p>
            <a:r>
              <a:rPr lang="zh-TW" altLang="en-US" smtClean="0"/>
              <a:t>按一下以編輯母片標題樣式</a:t>
            </a:r>
            <a:endParaRPr lang="zh-TW"/>
          </a:p>
        </p:txBody>
      </p:sp>
      <p:sp>
        <p:nvSpPr>
          <p:cNvPr id="13" name="Subtitle 12"/>
          <p:cNvSpPr>
            <a:spLocks noGrp="1"/>
          </p:cNvSpPr>
          <p:nvPr>
            <p:ph type="subTitle" idx="1"/>
          </p:nvPr>
        </p:nvSpPr>
        <p:spPr>
          <a:xfrm>
            <a:off x="566801" y="5429252"/>
            <a:ext cx="8129524" cy="757517"/>
          </a:xfrm>
        </p:spPr>
        <p:txBody>
          <a:bodyPr/>
          <a:lstStyle>
            <a:lvl1pPr marL="0" indent="0" algn="l" latinLnBrk="0">
              <a:buNone/>
              <a:defRPr lang="zh-TW" sz="1600" kern="100" cap="all" spc="100" baseline="0">
                <a:solidFill>
                  <a:schemeClr val="bg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57200"/>
            <a:ext cx="8077200" cy="1075426"/>
          </a:xfrm>
        </p:spPr>
        <p:txBody>
          <a:bodyPr/>
          <a:lstStyle/>
          <a:p>
            <a:r>
              <a:rPr lang="zh-TW" altLang="en-US" smtClean="0"/>
              <a:t>按一下以編輯母片標題樣式</a:t>
            </a:r>
            <a:endParaRPr lang="zh-TW"/>
          </a:p>
        </p:txBody>
      </p:sp>
      <p:sp>
        <p:nvSpPr>
          <p:cNvPr id="3" name="Rectangle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Rectangle 3"/>
          <p:cNvSpPr>
            <a:spLocks noGrp="1"/>
          </p:cNvSpPr>
          <p:nvPr>
            <p:ph type="dt" sz="half" idx="10"/>
          </p:nvPr>
        </p:nvSpPr>
        <p:spPr/>
        <p:txBody>
          <a:bodyPr/>
          <a:lstStyle/>
          <a:p>
            <a:fld id="{B51EFC2E-847F-4CF8-8289-FAA88B334687}" type="datetimeFigureOut">
              <a:pPr/>
              <a:t>2017/11/27</a:t>
            </a:fld>
            <a:endParaRPr lang="zh-TW"/>
          </a:p>
        </p:txBody>
      </p:sp>
      <p:sp>
        <p:nvSpPr>
          <p:cNvPr id="5" name="Rectangle 4"/>
          <p:cNvSpPr>
            <a:spLocks noGrp="1"/>
          </p:cNvSpPr>
          <p:nvPr>
            <p:ph type="ftr" sz="quarter" idx="11"/>
          </p:nvPr>
        </p:nvSpPr>
        <p:spPr/>
        <p:txBody>
          <a:bodyPr/>
          <a:lstStyle/>
          <a:p>
            <a:endParaRPr lang="zh-TW"/>
          </a:p>
        </p:txBody>
      </p:sp>
      <p:sp>
        <p:nvSpPr>
          <p:cNvPr id="6" name="Rectangle 5"/>
          <p:cNvSpPr>
            <a:spLocks noGrp="1"/>
          </p:cNvSpPr>
          <p:nvPr>
            <p:ph type="sldNum" sz="quarter" idx="12"/>
          </p:nvPr>
        </p:nvSpPr>
        <p:spPr/>
        <p:txBody>
          <a:bodyPr/>
          <a:lstStyle/>
          <a:p>
            <a:fld id="{53325215-7382-4C1B-86B1-E9DB9649FF55}" type="slidenum">
              <a:pPr/>
              <a:t>‹#›</a:t>
            </a:fld>
            <a:endParaRPr 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區段頁首">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9144000" cy="6858000"/>
          </a:xfrm>
        </p:grpSpPr>
        <p:pic>
          <p:nvPicPr>
            <p:cNvPr id="7" name="Rectangle 6"/>
            <p:cNvPicPr>
              <a:picLocks noChangeAspect="1"/>
            </p:cNvPicPr>
            <p:nvPr/>
          </p:nvPicPr>
          <p:blipFill>
            <a:blip r:embed="rId2">
              <a:duotone>
                <a:schemeClr val="accent3"/>
                <a:srgbClr val="FFFFFF"/>
              </a:duotone>
            </a:blip>
            <a:stretch>
              <a:fillRect/>
            </a:stretch>
          </p:blipFill>
          <p:spPr>
            <a:xfrm>
              <a:off x="0" y="0"/>
              <a:ext cx="9144000" cy="6858000"/>
            </a:xfrm>
            <a:prstGeom prst="rect">
              <a:avLst/>
            </a:prstGeom>
            <a:noFill/>
            <a:ln>
              <a:noFill/>
            </a:ln>
          </p:spPr>
        </p:pic>
        <p:sp>
          <p:nvSpPr>
            <p:cNvPr id="9" name="Rectangle 8"/>
            <p:cNvSpPr/>
            <p:nvPr userDrawn="1"/>
          </p:nvSpPr>
          <p:spPr>
            <a:xfrm>
              <a:off x="0" y="342900"/>
              <a:ext cx="9144000" cy="6172200"/>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13" name="Rectangle 12"/>
            <p:cNvSpPr/>
            <p:nvPr userDrawn="1"/>
          </p:nvSpPr>
          <p:spPr>
            <a:xfrm>
              <a:off x="0" y="457200"/>
              <a:ext cx="9144000" cy="59436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cxnSp>
          <p:nvCxnSpPr>
            <p:cNvPr id="11" name="Straight Connector 10"/>
            <p:cNvCxnSpPr/>
            <p:nvPr/>
          </p:nvCxnSpPr>
          <p:spPr>
            <a:xfrm>
              <a:off x="0" y="341312"/>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505575"/>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title"/>
          </p:nvPr>
        </p:nvSpPr>
        <p:spPr>
          <a:xfrm>
            <a:off x="533402" y="3962402"/>
            <a:ext cx="8153399" cy="1371599"/>
          </a:xfrm>
        </p:spPr>
        <p:txBody>
          <a:bodyPr anchor="b" anchorCtr="0"/>
          <a:lstStyle>
            <a:lvl1pPr algn="l" latinLnBrk="0">
              <a:defRPr lang="zh-TW" sz="4000" b="0" cap="none" baseline="0">
                <a:solidFill>
                  <a:schemeClr val="bg1"/>
                </a:solidFill>
                <a:latin typeface="+mj-lt"/>
              </a:defRPr>
            </a:lvl1pPr>
          </a:lstStyle>
          <a:p>
            <a:r>
              <a:rPr lang="zh-TW" altLang="en-US" smtClean="0"/>
              <a:t>按一下以編輯母片標題樣式</a:t>
            </a:r>
            <a:endParaRPr lang="zh-TW"/>
          </a:p>
        </p:txBody>
      </p:sp>
      <p:sp>
        <p:nvSpPr>
          <p:cNvPr id="3" name="Rectangle 2"/>
          <p:cNvSpPr>
            <a:spLocks noGrp="1"/>
          </p:cNvSpPr>
          <p:nvPr>
            <p:ph type="body" idx="1"/>
          </p:nvPr>
        </p:nvSpPr>
        <p:spPr>
          <a:xfrm>
            <a:off x="557276" y="5438776"/>
            <a:ext cx="8129524" cy="904875"/>
          </a:xfrm>
        </p:spPr>
        <p:txBody>
          <a:bodyPr anchor="t" anchorCtr="0"/>
          <a:lstStyle>
            <a:lvl1pPr marL="0" indent="0" latinLnBrk="0">
              <a:buNone/>
              <a:defRPr lang="zh-TW" sz="1400" cap="all" spc="100" baseline="0">
                <a:solidFill>
                  <a:schemeClr val="bg1"/>
                </a:solidFill>
              </a:defRPr>
            </a:lvl1pPr>
            <a:lvl2pPr marL="457200" indent="0">
              <a:buNone/>
              <a:defRPr lang="zh-TW" sz="1800">
                <a:solidFill>
                  <a:schemeClr val="tx1">
                    <a:tint val="75000"/>
                  </a:schemeClr>
                </a:solidFill>
              </a:defRPr>
            </a:lvl2pPr>
            <a:lvl3pPr marL="914400" indent="0">
              <a:buNone/>
              <a:defRPr lang="zh-TW" sz="1600">
                <a:solidFill>
                  <a:schemeClr val="tx1">
                    <a:tint val="75000"/>
                  </a:schemeClr>
                </a:solidFill>
              </a:defRPr>
            </a:lvl3pPr>
            <a:lvl4pPr marL="1371600" indent="0">
              <a:buNone/>
              <a:defRPr lang="zh-TW" sz="1400">
                <a:solidFill>
                  <a:schemeClr val="tx1">
                    <a:tint val="75000"/>
                  </a:schemeClr>
                </a:solidFill>
              </a:defRPr>
            </a:lvl4pPr>
            <a:lvl5pPr marL="1828800" indent="0">
              <a:buNone/>
              <a:defRPr lang="zh-TW" sz="1400">
                <a:solidFill>
                  <a:schemeClr val="tx1">
                    <a:tint val="75000"/>
                  </a:schemeClr>
                </a:solidFill>
              </a:defRPr>
            </a:lvl5pPr>
            <a:lvl6pPr marL="2286000" indent="0">
              <a:buNone/>
              <a:defRPr lang="zh-TW" sz="1400">
                <a:solidFill>
                  <a:schemeClr val="tx1">
                    <a:tint val="75000"/>
                  </a:schemeClr>
                </a:solidFill>
              </a:defRPr>
            </a:lvl6pPr>
            <a:lvl7pPr marL="2743200" indent="0">
              <a:buNone/>
              <a:defRPr lang="zh-TW" sz="1400">
                <a:solidFill>
                  <a:schemeClr val="tx1">
                    <a:tint val="75000"/>
                  </a:schemeClr>
                </a:solidFill>
              </a:defRPr>
            </a:lvl7pPr>
            <a:lvl8pPr marL="3200400" indent="0">
              <a:buNone/>
              <a:defRPr lang="zh-TW" sz="1400">
                <a:solidFill>
                  <a:schemeClr val="tx1">
                    <a:tint val="75000"/>
                  </a:schemeClr>
                </a:solidFill>
              </a:defRPr>
            </a:lvl8pPr>
            <a:lvl9pPr marL="3657600" indent="0">
              <a:buNone/>
              <a:defRPr lang="zh-TW" sz="1400">
                <a:solidFill>
                  <a:schemeClr val="tx1">
                    <a:tint val="75000"/>
                  </a:schemeClr>
                </a:solidFill>
              </a:defRPr>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物件">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TW" altLang="en-US" smtClean="0"/>
              <a:t>按一下以編輯母片標題樣式</a:t>
            </a:r>
            <a:endParaRPr lang="zh-TW"/>
          </a:p>
        </p:txBody>
      </p:sp>
      <p:sp>
        <p:nvSpPr>
          <p:cNvPr id="3" name="Rectangle 2"/>
          <p:cNvSpPr>
            <a:spLocks noGrp="1"/>
          </p:cNvSpPr>
          <p:nvPr>
            <p:ph sz="half" idx="1"/>
          </p:nvPr>
        </p:nvSpPr>
        <p:spPr>
          <a:xfrm>
            <a:off x="533400" y="1600201"/>
            <a:ext cx="3962400" cy="4419600"/>
          </a:xfrm>
        </p:spPr>
        <p:txBody>
          <a:bodyPr/>
          <a:lstStyle>
            <a:lvl1pPr latinLnBrk="0">
              <a:defRPr lang="zh-TW" sz="2800"/>
            </a:lvl1pPr>
            <a:lvl2pPr>
              <a:defRPr lang="zh-TW" sz="2400"/>
            </a:lvl2pPr>
            <a:lvl3pPr>
              <a:defRPr lang="zh-TW" sz="2000"/>
            </a:lvl3pPr>
            <a:lvl4pPr>
              <a:defRPr lang="zh-TW" sz="1800"/>
            </a:lvl4pPr>
            <a:lvl5pPr>
              <a:defRPr lang="zh-TW" sz="1800"/>
            </a:lvl5pPr>
            <a:lvl6pPr>
              <a:defRPr lang="zh-TW" sz="1800"/>
            </a:lvl6pPr>
            <a:lvl7pPr>
              <a:defRPr lang="zh-TW" sz="1800"/>
            </a:lvl7pPr>
            <a:lvl8pPr>
              <a:defRPr lang="zh-TW" sz="1800"/>
            </a:lvl8pPr>
            <a:lvl9pPr>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Rectangle 3"/>
          <p:cNvSpPr>
            <a:spLocks noGrp="1"/>
          </p:cNvSpPr>
          <p:nvPr>
            <p:ph sz="half" idx="2"/>
          </p:nvPr>
        </p:nvSpPr>
        <p:spPr>
          <a:xfrm>
            <a:off x="4648200" y="1600201"/>
            <a:ext cx="3962400" cy="4419600"/>
          </a:xfrm>
        </p:spPr>
        <p:txBody>
          <a:bodyPr/>
          <a:lstStyle>
            <a:lvl1pPr latinLnBrk="0">
              <a:defRPr lang="zh-TW" sz="2800"/>
            </a:lvl1pPr>
            <a:lvl2pPr>
              <a:defRPr lang="zh-TW" sz="2400"/>
            </a:lvl2pPr>
            <a:lvl3pPr>
              <a:defRPr lang="zh-TW" sz="2000"/>
            </a:lvl3pPr>
            <a:lvl4pPr>
              <a:defRPr lang="zh-TW" sz="1800"/>
            </a:lvl4pPr>
            <a:lvl5pPr>
              <a:defRPr lang="zh-TW" sz="1800"/>
            </a:lvl5pPr>
            <a:lvl6pPr>
              <a:defRPr lang="zh-TW" sz="1800"/>
            </a:lvl6pPr>
            <a:lvl7pPr>
              <a:defRPr lang="zh-TW" sz="1800"/>
            </a:lvl7pPr>
            <a:lvl8pPr>
              <a:defRPr lang="zh-TW" sz="1800"/>
            </a:lvl8pPr>
            <a:lvl9pPr>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Rectangle 4"/>
          <p:cNvSpPr>
            <a:spLocks noGrp="1"/>
          </p:cNvSpPr>
          <p:nvPr>
            <p:ph type="dt" sz="half" idx="10"/>
          </p:nvPr>
        </p:nvSpPr>
        <p:spPr/>
        <p:txBody>
          <a:bodyPr/>
          <a:lstStyle/>
          <a:p>
            <a:fld id="{B51EFC2E-847F-4CF8-8289-FAA88B334687}" type="datetimeFigureOut">
              <a:pPr/>
              <a:t>2017/11/27</a:t>
            </a:fld>
            <a:endParaRPr lang="zh-TW"/>
          </a:p>
        </p:txBody>
      </p:sp>
      <p:sp>
        <p:nvSpPr>
          <p:cNvPr id="6" name="Rectangle 5"/>
          <p:cNvSpPr>
            <a:spLocks noGrp="1"/>
          </p:cNvSpPr>
          <p:nvPr>
            <p:ph type="ftr" sz="quarter" idx="11"/>
          </p:nvPr>
        </p:nvSpPr>
        <p:spPr/>
        <p:txBody>
          <a:bodyPr/>
          <a:lstStyle/>
          <a:p>
            <a:endParaRPr lang="zh-TW"/>
          </a:p>
        </p:txBody>
      </p:sp>
      <p:sp>
        <p:nvSpPr>
          <p:cNvPr id="7" name="Rectangle 6"/>
          <p:cNvSpPr>
            <a:spLocks noGrp="1"/>
          </p:cNvSpPr>
          <p:nvPr>
            <p:ph type="sldNum" sz="quarter" idx="12"/>
          </p:nvPr>
        </p:nvSpPr>
        <p:spPr/>
        <p:txBody>
          <a:bodyPr/>
          <a:lstStyle/>
          <a:p>
            <a:fld id="{53325215-7382-4C1B-86B1-E9DB9649FF55}" type="slidenum">
              <a:pPr/>
              <a:t>‹#›</a:t>
            </a:fld>
            <a:endParaRPr 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latinLnBrk="0">
              <a:defRPr lang="zh-TW"/>
            </a:lvl1pPr>
          </a:lstStyle>
          <a:p>
            <a:r>
              <a:rPr lang="zh-TW" altLang="en-US" smtClean="0"/>
              <a:t>按一下以編輯母片標題樣式</a:t>
            </a:r>
            <a:endParaRPr lang="zh-TW"/>
          </a:p>
        </p:txBody>
      </p:sp>
      <p:sp>
        <p:nvSpPr>
          <p:cNvPr id="3" name="Rectangle 2"/>
          <p:cNvSpPr>
            <a:spLocks noGrp="1"/>
          </p:cNvSpPr>
          <p:nvPr>
            <p:ph type="body" idx="1"/>
          </p:nvPr>
        </p:nvSpPr>
        <p:spPr>
          <a:xfrm>
            <a:off x="533400" y="1600201"/>
            <a:ext cx="3963988" cy="574675"/>
          </a:xfrm>
        </p:spPr>
        <p:txBody>
          <a:bodyPr anchor="b"/>
          <a:lstStyle>
            <a:lvl1pPr marL="0" indent="0" latinLnBrk="0">
              <a:buNone/>
              <a:defRPr lang="zh-TW" sz="2400" b="1"/>
            </a:lvl1pPr>
            <a:lvl2pPr marL="457200" indent="0">
              <a:buNone/>
              <a:defRPr lang="zh-TW" sz="2000" b="1"/>
            </a:lvl2pPr>
            <a:lvl3pPr marL="914400" indent="0">
              <a:buNone/>
              <a:defRPr lang="zh-TW" sz="1800" b="1"/>
            </a:lvl3pPr>
            <a:lvl4pPr marL="1371600" indent="0">
              <a:buNone/>
              <a:defRPr lang="zh-TW" sz="1600" b="1"/>
            </a:lvl4pPr>
            <a:lvl5pPr marL="1828800" indent="0">
              <a:buNone/>
              <a:defRPr lang="zh-TW" sz="1600" b="1"/>
            </a:lvl5pPr>
            <a:lvl6pPr marL="2286000" indent="0">
              <a:buNone/>
              <a:defRPr lang="zh-TW" sz="1600" b="1"/>
            </a:lvl6pPr>
            <a:lvl7pPr marL="2743200" indent="0">
              <a:buNone/>
              <a:defRPr lang="zh-TW" sz="1600" b="1"/>
            </a:lvl7pPr>
            <a:lvl8pPr marL="3200400" indent="0">
              <a:buNone/>
              <a:defRPr lang="zh-TW" sz="1600" b="1"/>
            </a:lvl8pPr>
            <a:lvl9pPr marL="3657600" indent="0">
              <a:buNone/>
              <a:defRPr lang="zh-TW" sz="1600" b="1"/>
            </a:lvl9pPr>
          </a:lstStyle>
          <a:p>
            <a:pPr lvl="0"/>
            <a:r>
              <a:rPr lang="zh-TW" altLang="en-US" smtClean="0"/>
              <a:t>按一下以編輯母片文字樣式</a:t>
            </a:r>
          </a:p>
        </p:txBody>
      </p:sp>
      <p:sp>
        <p:nvSpPr>
          <p:cNvPr id="4" name="Rectangle 3"/>
          <p:cNvSpPr>
            <a:spLocks noGrp="1"/>
          </p:cNvSpPr>
          <p:nvPr>
            <p:ph sz="half" idx="2"/>
          </p:nvPr>
        </p:nvSpPr>
        <p:spPr>
          <a:xfrm>
            <a:off x="533400" y="2174877"/>
            <a:ext cx="3963988" cy="3844925"/>
          </a:xfrm>
        </p:spPr>
        <p:txBody>
          <a:bodyPr/>
          <a:lstStyle>
            <a:lvl1pPr latinLnBrk="0">
              <a:defRPr lang="zh-TW" sz="2400"/>
            </a:lvl1pPr>
            <a:lvl2pPr>
              <a:defRPr lang="zh-TW" sz="2000"/>
            </a:lvl2pPr>
            <a:lvl3pPr>
              <a:defRPr lang="zh-TW" sz="1800"/>
            </a:lvl3pPr>
            <a:lvl4pPr>
              <a:defRPr lang="zh-TW" sz="1600"/>
            </a:lvl4pPr>
            <a:lvl5pPr>
              <a:defRPr lang="zh-TW" sz="1600"/>
            </a:lvl5pPr>
            <a:lvl6pPr>
              <a:defRPr lang="zh-TW" sz="1600"/>
            </a:lvl6pPr>
            <a:lvl7pPr>
              <a:defRPr lang="zh-TW" sz="1600"/>
            </a:lvl7pPr>
            <a:lvl8pPr>
              <a:defRPr lang="zh-TW" sz="1600"/>
            </a:lvl8pPr>
            <a:lvl9pPr>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Rectangle 4"/>
          <p:cNvSpPr>
            <a:spLocks noGrp="1"/>
          </p:cNvSpPr>
          <p:nvPr>
            <p:ph type="body" sz="quarter" idx="3"/>
          </p:nvPr>
        </p:nvSpPr>
        <p:spPr>
          <a:xfrm>
            <a:off x="4645027" y="1600201"/>
            <a:ext cx="3965574" cy="574675"/>
          </a:xfrm>
        </p:spPr>
        <p:txBody>
          <a:bodyPr anchor="b"/>
          <a:lstStyle>
            <a:lvl1pPr marL="0" indent="0" latinLnBrk="0">
              <a:buNone/>
              <a:defRPr lang="zh-TW" sz="2400" b="1"/>
            </a:lvl1pPr>
            <a:lvl2pPr marL="457200" indent="0">
              <a:buNone/>
              <a:defRPr lang="zh-TW" sz="2000" b="1"/>
            </a:lvl2pPr>
            <a:lvl3pPr marL="914400" indent="0">
              <a:buNone/>
              <a:defRPr lang="zh-TW" sz="1800" b="1"/>
            </a:lvl3pPr>
            <a:lvl4pPr marL="1371600" indent="0">
              <a:buNone/>
              <a:defRPr lang="zh-TW" sz="1600" b="1"/>
            </a:lvl4pPr>
            <a:lvl5pPr marL="1828800" indent="0">
              <a:buNone/>
              <a:defRPr lang="zh-TW" sz="1600" b="1"/>
            </a:lvl5pPr>
            <a:lvl6pPr marL="2286000" indent="0">
              <a:buNone/>
              <a:defRPr lang="zh-TW" sz="1600" b="1"/>
            </a:lvl6pPr>
            <a:lvl7pPr marL="2743200" indent="0">
              <a:buNone/>
              <a:defRPr lang="zh-TW" sz="1600" b="1"/>
            </a:lvl7pPr>
            <a:lvl8pPr marL="3200400" indent="0">
              <a:buNone/>
              <a:defRPr lang="zh-TW" sz="1600" b="1"/>
            </a:lvl8pPr>
            <a:lvl9pPr marL="3657600" indent="0">
              <a:buNone/>
              <a:defRPr lang="zh-TW" sz="1600" b="1"/>
            </a:lvl9pPr>
          </a:lstStyle>
          <a:p>
            <a:pPr lvl="0"/>
            <a:r>
              <a:rPr lang="zh-TW" altLang="en-US" smtClean="0"/>
              <a:t>按一下以編輯母片文字樣式</a:t>
            </a:r>
          </a:p>
        </p:txBody>
      </p:sp>
      <p:sp>
        <p:nvSpPr>
          <p:cNvPr id="6" name="Rectangle 5"/>
          <p:cNvSpPr>
            <a:spLocks noGrp="1"/>
          </p:cNvSpPr>
          <p:nvPr>
            <p:ph sz="quarter" idx="4"/>
          </p:nvPr>
        </p:nvSpPr>
        <p:spPr>
          <a:xfrm>
            <a:off x="4645027" y="2174877"/>
            <a:ext cx="3965574" cy="3844925"/>
          </a:xfrm>
        </p:spPr>
        <p:txBody>
          <a:bodyPr/>
          <a:lstStyle>
            <a:lvl1pPr latinLnBrk="0">
              <a:defRPr lang="zh-TW" sz="2400"/>
            </a:lvl1pPr>
            <a:lvl2pPr>
              <a:defRPr lang="zh-TW" sz="2000"/>
            </a:lvl2pPr>
            <a:lvl3pPr>
              <a:defRPr lang="zh-TW" sz="1800"/>
            </a:lvl3pPr>
            <a:lvl4pPr>
              <a:defRPr lang="zh-TW" sz="1600"/>
            </a:lvl4pPr>
            <a:lvl5pPr>
              <a:defRPr lang="zh-TW" sz="1600"/>
            </a:lvl5pPr>
            <a:lvl6pPr>
              <a:defRPr lang="zh-TW" sz="1600"/>
            </a:lvl6pPr>
            <a:lvl7pPr>
              <a:defRPr lang="zh-TW" sz="1600"/>
            </a:lvl7pPr>
            <a:lvl8pPr>
              <a:defRPr lang="zh-TW" sz="1600"/>
            </a:lvl8pPr>
            <a:lvl9pPr>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Rectangle 6"/>
          <p:cNvSpPr>
            <a:spLocks noGrp="1"/>
          </p:cNvSpPr>
          <p:nvPr>
            <p:ph type="dt" sz="half" idx="10"/>
          </p:nvPr>
        </p:nvSpPr>
        <p:spPr/>
        <p:txBody>
          <a:bodyPr/>
          <a:lstStyle/>
          <a:p>
            <a:fld id="{B51EFC2E-847F-4CF8-8289-FAA88B334687}" type="datetimeFigureOut">
              <a:pPr/>
              <a:t>2017/11/27</a:t>
            </a:fld>
            <a:endParaRPr lang="zh-TW"/>
          </a:p>
        </p:txBody>
      </p:sp>
      <p:sp>
        <p:nvSpPr>
          <p:cNvPr id="8" name="Rectangle 7"/>
          <p:cNvSpPr>
            <a:spLocks noGrp="1"/>
          </p:cNvSpPr>
          <p:nvPr>
            <p:ph type="ftr" sz="quarter" idx="11"/>
          </p:nvPr>
        </p:nvSpPr>
        <p:spPr/>
        <p:txBody>
          <a:bodyPr/>
          <a:lstStyle/>
          <a:p>
            <a:endParaRPr lang="zh-TW"/>
          </a:p>
        </p:txBody>
      </p:sp>
      <p:sp>
        <p:nvSpPr>
          <p:cNvPr id="9" name="Rectangle 8"/>
          <p:cNvSpPr>
            <a:spLocks noGrp="1"/>
          </p:cNvSpPr>
          <p:nvPr>
            <p:ph type="sldNum" sz="quarter" idx="12"/>
          </p:nvPr>
        </p:nvSpPr>
        <p:spPr/>
        <p:txBody>
          <a:bodyPr/>
          <a:lstStyle/>
          <a:p>
            <a:fld id="{53325215-7382-4C1B-86B1-E9DB9649FF55}" type="slidenum">
              <a:pPr/>
              <a:t>‹#›</a:t>
            </a:fld>
            <a:endParaRPr 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TW" altLang="en-US" smtClean="0"/>
              <a:t>按一下以編輯母片標題樣式</a:t>
            </a:r>
            <a:endParaRPr lang="zh-TW"/>
          </a:p>
        </p:txBody>
      </p:sp>
      <p:sp>
        <p:nvSpPr>
          <p:cNvPr id="3" name="Rectangle 2"/>
          <p:cNvSpPr>
            <a:spLocks noGrp="1"/>
          </p:cNvSpPr>
          <p:nvPr>
            <p:ph type="dt" sz="half" idx="10"/>
          </p:nvPr>
        </p:nvSpPr>
        <p:spPr/>
        <p:txBody>
          <a:bodyPr/>
          <a:lstStyle/>
          <a:p>
            <a:fld id="{B51EFC2E-847F-4CF8-8289-FAA88B334687}" type="datetimeFigureOut">
              <a:pPr/>
              <a:t>2017/11/27</a:t>
            </a:fld>
            <a:endParaRPr lang="zh-TW"/>
          </a:p>
        </p:txBody>
      </p:sp>
      <p:sp>
        <p:nvSpPr>
          <p:cNvPr id="4" name="Rectangle 3"/>
          <p:cNvSpPr>
            <a:spLocks noGrp="1"/>
          </p:cNvSpPr>
          <p:nvPr>
            <p:ph type="ftr" sz="quarter" idx="11"/>
          </p:nvPr>
        </p:nvSpPr>
        <p:spPr/>
        <p:txBody>
          <a:bodyPr/>
          <a:lstStyle/>
          <a:p>
            <a:endParaRPr lang="zh-TW"/>
          </a:p>
        </p:txBody>
      </p:sp>
      <p:sp>
        <p:nvSpPr>
          <p:cNvPr id="5" name="Rectangle 4"/>
          <p:cNvSpPr>
            <a:spLocks noGrp="1"/>
          </p:cNvSpPr>
          <p:nvPr>
            <p:ph type="sldNum" sz="quarter" idx="12"/>
          </p:nvPr>
        </p:nvSpPr>
        <p:spPr/>
        <p:txBody>
          <a:bodyPr/>
          <a:lstStyle/>
          <a:p>
            <a:fld id="{53325215-7382-4C1B-86B1-E9DB9649FF55}" type="slidenum">
              <a:pPr/>
              <a:t>‹#›</a:t>
            </a:fld>
            <a:endParaRPr 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57200"/>
            <a:ext cx="2932114" cy="968375"/>
          </a:xfrm>
        </p:spPr>
        <p:txBody>
          <a:bodyPr anchor="b"/>
          <a:lstStyle>
            <a:lvl1pPr algn="l" latinLnBrk="0">
              <a:defRPr lang="zh-TW" sz="2000" b="1">
                <a:latin typeface="+mn-lt"/>
              </a:defRPr>
            </a:lvl1pPr>
          </a:lstStyle>
          <a:p>
            <a:r>
              <a:rPr lang="zh-TW" altLang="en-US" smtClean="0"/>
              <a:t>按一下以編輯母片標題樣式</a:t>
            </a:r>
            <a:endParaRPr lang="zh-TW"/>
          </a:p>
        </p:txBody>
      </p:sp>
      <p:sp>
        <p:nvSpPr>
          <p:cNvPr id="3" name="Rectangle 2"/>
          <p:cNvSpPr>
            <a:spLocks noGrp="1"/>
          </p:cNvSpPr>
          <p:nvPr>
            <p:ph idx="1"/>
          </p:nvPr>
        </p:nvSpPr>
        <p:spPr>
          <a:xfrm>
            <a:off x="3575050" y="457200"/>
            <a:ext cx="5035550" cy="5562602"/>
          </a:xfrm>
        </p:spPr>
        <p:txBody>
          <a:bodyPr/>
          <a:lstStyle>
            <a:lvl1pPr latinLnBrk="0">
              <a:defRPr lang="zh-TW" sz="3200"/>
            </a:lvl1pPr>
            <a:lvl2pPr>
              <a:defRPr lang="zh-TW" sz="2800"/>
            </a:lvl2pPr>
            <a:lvl3pPr>
              <a:defRPr lang="zh-TW" sz="2400"/>
            </a:lvl3pPr>
            <a:lvl4pPr>
              <a:defRPr lang="zh-TW" sz="2000"/>
            </a:lvl4pPr>
            <a:lvl5pPr>
              <a:defRPr lang="zh-TW" sz="2000"/>
            </a:lvl5pPr>
            <a:lvl6pPr>
              <a:defRPr lang="zh-TW" sz="2000"/>
            </a:lvl6pPr>
            <a:lvl7pPr>
              <a:defRPr lang="zh-TW" sz="2000"/>
            </a:lvl7pPr>
            <a:lvl8pPr>
              <a:defRPr lang="zh-TW" sz="2000"/>
            </a:lvl8pPr>
            <a:lvl9pPr>
              <a:defRPr lang="zh-TW"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Rectangle 3"/>
          <p:cNvSpPr>
            <a:spLocks noGrp="1"/>
          </p:cNvSpPr>
          <p:nvPr>
            <p:ph type="body" sz="half" idx="2"/>
          </p:nvPr>
        </p:nvSpPr>
        <p:spPr>
          <a:xfrm>
            <a:off x="533400" y="1435101"/>
            <a:ext cx="2932114" cy="4584700"/>
          </a:xfrm>
        </p:spPr>
        <p:txBody>
          <a:bodyPr/>
          <a:lstStyle>
            <a:lvl1pPr marL="0" indent="0" latinLnBrk="0">
              <a:buNone/>
              <a:defRPr lang="zh-TW" sz="1400"/>
            </a:lvl1pPr>
            <a:lvl2pPr marL="457200" indent="0">
              <a:buNone/>
              <a:defRPr lang="zh-TW" sz="1200"/>
            </a:lvl2pPr>
            <a:lvl3pPr marL="914400" indent="0">
              <a:buNone/>
              <a:defRPr lang="zh-TW" sz="1000"/>
            </a:lvl3pPr>
            <a:lvl4pPr marL="1371600" indent="0">
              <a:buNone/>
              <a:defRPr lang="zh-TW" sz="900"/>
            </a:lvl4pPr>
            <a:lvl5pPr marL="1828800" indent="0">
              <a:buNone/>
              <a:defRPr lang="zh-TW" sz="900"/>
            </a:lvl5pPr>
            <a:lvl6pPr marL="2286000" indent="0">
              <a:buNone/>
              <a:defRPr lang="zh-TW" sz="900"/>
            </a:lvl6pPr>
            <a:lvl7pPr marL="2743200" indent="0">
              <a:buNone/>
              <a:defRPr lang="zh-TW" sz="900"/>
            </a:lvl7pPr>
            <a:lvl8pPr marL="3200400" indent="0">
              <a:buNone/>
              <a:defRPr lang="zh-TW" sz="900"/>
            </a:lvl8pPr>
            <a:lvl9pPr marL="3657600" indent="0">
              <a:buNone/>
              <a:defRPr lang="zh-TW" sz="900"/>
            </a:lvl9pPr>
          </a:lstStyle>
          <a:p>
            <a:pPr lvl="0"/>
            <a:r>
              <a:rPr lang="zh-TW" altLang="en-US" smtClean="0"/>
              <a:t>按一下以編輯母片文字樣式</a:t>
            </a:r>
          </a:p>
        </p:txBody>
      </p:sp>
      <p:sp>
        <p:nvSpPr>
          <p:cNvPr id="5" name="Rectangle 4"/>
          <p:cNvSpPr>
            <a:spLocks noGrp="1"/>
          </p:cNvSpPr>
          <p:nvPr>
            <p:ph type="dt" sz="half" idx="10"/>
          </p:nvPr>
        </p:nvSpPr>
        <p:spPr/>
        <p:txBody>
          <a:bodyPr/>
          <a:lstStyle/>
          <a:p>
            <a:fld id="{B51EFC2E-847F-4CF8-8289-FAA88B334687}" type="datetimeFigureOut">
              <a:pPr/>
              <a:t>2017/11/27</a:t>
            </a:fld>
            <a:endParaRPr lang="zh-TW"/>
          </a:p>
        </p:txBody>
      </p:sp>
      <p:sp>
        <p:nvSpPr>
          <p:cNvPr id="6" name="Rectangle 5"/>
          <p:cNvSpPr>
            <a:spLocks noGrp="1"/>
          </p:cNvSpPr>
          <p:nvPr>
            <p:ph type="ftr" sz="quarter" idx="11"/>
          </p:nvPr>
        </p:nvSpPr>
        <p:spPr/>
        <p:txBody>
          <a:bodyPr/>
          <a:lstStyle/>
          <a:p>
            <a:endParaRPr lang="zh-TW"/>
          </a:p>
        </p:txBody>
      </p:sp>
      <p:sp>
        <p:nvSpPr>
          <p:cNvPr id="7" name="Rectangle 6"/>
          <p:cNvSpPr>
            <a:spLocks noGrp="1"/>
          </p:cNvSpPr>
          <p:nvPr>
            <p:ph type="sldNum" sz="quarter" idx="12"/>
          </p:nvPr>
        </p:nvSpPr>
        <p:spPr/>
        <p:txBody>
          <a:bodyPr/>
          <a:lstStyle/>
          <a:p>
            <a:fld id="{53325215-7382-4C1B-86B1-E9DB9649FF55}" type="slidenum">
              <a:pPr/>
              <a:t>‹#›</a:t>
            </a:fld>
            <a:endParaRPr 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anchor="b"/>
          <a:lstStyle>
            <a:lvl1pPr algn="l" latinLnBrk="0">
              <a:defRPr lang="zh-TW" sz="2000" b="1">
                <a:latin typeface="+mn-lt"/>
              </a:defRPr>
            </a:lvl1pPr>
          </a:lstStyle>
          <a:p>
            <a:r>
              <a:rPr lang="zh-TW" altLang="en-US" smtClean="0"/>
              <a:t>按一下以編輯母片標題樣式</a:t>
            </a:r>
            <a:endParaRPr lang="zh-TW"/>
          </a:p>
        </p:txBody>
      </p:sp>
      <p:sp>
        <p:nvSpPr>
          <p:cNvPr id="3" name="Rectangle 2"/>
          <p:cNvSpPr>
            <a:spLocks noGrp="1"/>
          </p:cNvSpPr>
          <p:nvPr>
            <p:ph type="pic" idx="1"/>
          </p:nvPr>
        </p:nvSpPr>
        <p:spPr>
          <a:xfrm>
            <a:off x="1792288" y="612775"/>
            <a:ext cx="5486400" cy="4114800"/>
          </a:xfrm>
        </p:spPr>
        <p:txBody>
          <a:bodyPr/>
          <a:lstStyle>
            <a:lvl1pPr marL="0" indent="0" latinLnBrk="0">
              <a:buNone/>
              <a:defRPr lang="zh-TW" sz="3200"/>
            </a:lvl1pPr>
            <a:lvl2pPr marL="457200" indent="0">
              <a:buNone/>
              <a:defRPr lang="zh-TW" sz="2800"/>
            </a:lvl2pPr>
            <a:lvl3pPr marL="914400" indent="0">
              <a:buNone/>
              <a:defRPr lang="zh-TW" sz="2400"/>
            </a:lvl3pPr>
            <a:lvl4pPr marL="1371600" indent="0">
              <a:buNone/>
              <a:defRPr lang="zh-TW" sz="2000"/>
            </a:lvl4pPr>
            <a:lvl5pPr marL="1828800" indent="0">
              <a:buNone/>
              <a:defRPr lang="zh-TW" sz="2000"/>
            </a:lvl5pPr>
            <a:lvl6pPr marL="2286000" indent="0">
              <a:buNone/>
              <a:defRPr lang="zh-TW" sz="2000"/>
            </a:lvl6pPr>
            <a:lvl7pPr marL="2743200" indent="0">
              <a:buNone/>
              <a:defRPr lang="zh-TW" sz="2000"/>
            </a:lvl7pPr>
            <a:lvl8pPr marL="3200400" indent="0">
              <a:buNone/>
              <a:defRPr lang="zh-TW" sz="2000"/>
            </a:lvl8pPr>
            <a:lvl9pPr marL="3657600" indent="0">
              <a:buNone/>
              <a:defRPr lang="zh-TW" sz="2000"/>
            </a:lvl9pPr>
          </a:lstStyle>
          <a:p>
            <a:r>
              <a:rPr lang="zh-TW" altLang="en-US" smtClean="0"/>
              <a:t>按一下圖示以新增圖片</a:t>
            </a:r>
            <a:endParaRPr lang="zh-TW"/>
          </a:p>
        </p:txBody>
      </p:sp>
      <p:sp>
        <p:nvSpPr>
          <p:cNvPr id="4" name="Rectangle 3"/>
          <p:cNvSpPr>
            <a:spLocks noGrp="1"/>
          </p:cNvSpPr>
          <p:nvPr>
            <p:ph type="body" sz="half" idx="2"/>
          </p:nvPr>
        </p:nvSpPr>
        <p:spPr>
          <a:xfrm>
            <a:off x="1792288" y="5367338"/>
            <a:ext cx="5486400" cy="652462"/>
          </a:xfrm>
        </p:spPr>
        <p:txBody>
          <a:bodyPr/>
          <a:lstStyle>
            <a:lvl1pPr marL="0" indent="0" latinLnBrk="0">
              <a:buNone/>
              <a:defRPr lang="zh-TW" sz="1400"/>
            </a:lvl1pPr>
            <a:lvl2pPr marL="457200" indent="0">
              <a:buNone/>
              <a:defRPr lang="zh-TW" sz="1200"/>
            </a:lvl2pPr>
            <a:lvl3pPr marL="914400" indent="0">
              <a:buNone/>
              <a:defRPr lang="zh-TW" sz="1000"/>
            </a:lvl3pPr>
            <a:lvl4pPr marL="1371600" indent="0">
              <a:buNone/>
              <a:defRPr lang="zh-TW" sz="900"/>
            </a:lvl4pPr>
            <a:lvl5pPr marL="1828800" indent="0">
              <a:buNone/>
              <a:defRPr lang="zh-TW" sz="900"/>
            </a:lvl5pPr>
            <a:lvl6pPr marL="2286000" indent="0">
              <a:buNone/>
              <a:defRPr lang="zh-TW" sz="900"/>
            </a:lvl6pPr>
            <a:lvl7pPr marL="2743200" indent="0">
              <a:buNone/>
              <a:defRPr lang="zh-TW" sz="900"/>
            </a:lvl7pPr>
            <a:lvl8pPr marL="3200400" indent="0">
              <a:buNone/>
              <a:defRPr lang="zh-TW" sz="900"/>
            </a:lvl8pPr>
            <a:lvl9pPr marL="3657600" indent="0">
              <a:buNone/>
              <a:defRPr lang="zh-TW" sz="900"/>
            </a:lvl9pPr>
          </a:lstStyle>
          <a:p>
            <a:pPr lvl="0"/>
            <a:r>
              <a:rPr lang="zh-TW" altLang="en-US" smtClean="0"/>
              <a:t>按一下以編輯母片文字樣式</a:t>
            </a:r>
          </a:p>
        </p:txBody>
      </p:sp>
      <p:sp>
        <p:nvSpPr>
          <p:cNvPr id="5" name="Rectangle 4"/>
          <p:cNvSpPr>
            <a:spLocks noGrp="1"/>
          </p:cNvSpPr>
          <p:nvPr>
            <p:ph type="dt" sz="half" idx="10"/>
          </p:nvPr>
        </p:nvSpPr>
        <p:spPr/>
        <p:txBody>
          <a:bodyPr/>
          <a:lstStyle/>
          <a:p>
            <a:fld id="{B51EFC2E-847F-4CF8-8289-FAA88B334687}" type="datetimeFigureOut">
              <a:pPr/>
              <a:t>2017/11/27</a:t>
            </a:fld>
            <a:endParaRPr lang="zh-TW"/>
          </a:p>
        </p:txBody>
      </p:sp>
      <p:sp>
        <p:nvSpPr>
          <p:cNvPr id="6" name="Rectangle 5"/>
          <p:cNvSpPr>
            <a:spLocks noGrp="1"/>
          </p:cNvSpPr>
          <p:nvPr>
            <p:ph type="ftr" sz="quarter" idx="11"/>
          </p:nvPr>
        </p:nvSpPr>
        <p:spPr/>
        <p:txBody>
          <a:bodyPr/>
          <a:lstStyle/>
          <a:p>
            <a:endParaRPr lang="zh-TW"/>
          </a:p>
        </p:txBody>
      </p:sp>
      <p:sp>
        <p:nvSpPr>
          <p:cNvPr id="7" name="Rectangle 6"/>
          <p:cNvSpPr>
            <a:spLocks noGrp="1"/>
          </p:cNvSpPr>
          <p:nvPr>
            <p:ph type="sldNum" sz="quarter" idx="12"/>
          </p:nvPr>
        </p:nvSpPr>
        <p:spPr/>
        <p:txBody>
          <a:bodyPr/>
          <a:lstStyle/>
          <a:p>
            <a:fld id="{53325215-7382-4C1B-86B1-E9DB9649FF55}" type="slidenum">
              <a:pPr/>
              <a:t>‹#›</a:t>
            </a:fld>
            <a:endParaRPr 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Rectangle 18"/>
          <p:cNvPicPr>
            <a:picLocks noChangeAspect="1"/>
          </p:cNvPicPr>
          <p:nvPr/>
        </p:nvPicPr>
        <p:blipFill>
          <a:blip r:embed="rId11">
            <a:duotone>
              <a:schemeClr val="accent3"/>
              <a:srgbClr val="FFFFFF"/>
            </a:duotone>
          </a:blip>
          <a:stretch>
            <a:fillRect/>
          </a:stretch>
        </p:blipFill>
        <p:spPr>
          <a:xfrm>
            <a:off x="0" y="0"/>
            <a:ext cx="9144000" cy="6858000"/>
          </a:xfrm>
          <a:prstGeom prst="rect">
            <a:avLst/>
          </a:prstGeom>
          <a:noFill/>
          <a:ln>
            <a:noFill/>
          </a:ln>
        </p:spPr>
      </p:pic>
      <p:grpSp>
        <p:nvGrpSpPr>
          <p:cNvPr id="20" name="Group 19"/>
          <p:cNvGrpSpPr/>
          <p:nvPr/>
        </p:nvGrpSpPr>
        <p:grpSpPr>
          <a:xfrm>
            <a:off x="304800" y="0"/>
            <a:ext cx="8534400" cy="6860650"/>
            <a:chOff x="304800" y="0"/>
            <a:chExt cx="8534400" cy="6860650"/>
          </a:xfrm>
        </p:grpSpPr>
        <p:sp>
          <p:nvSpPr>
            <p:cNvPr id="21" name="Rectangle 20"/>
            <p:cNvSpPr/>
            <p:nvPr userDrawn="1"/>
          </p:nvSpPr>
          <p:spPr>
            <a:xfrm>
              <a:off x="457200" y="0"/>
              <a:ext cx="8229600" cy="6477000"/>
            </a:xfrm>
            <a:prstGeom prst="rect">
              <a:avLst/>
            </a:prstGeom>
            <a:gradFill flip="none" rotWithShape="1">
              <a:gsLst>
                <a:gs pos="0">
                  <a:schemeClr val="bg1">
                    <a:alpha val="50000"/>
                  </a:schemeClr>
                </a:gs>
                <a:gs pos="100000">
                  <a:schemeClr val="bg1">
                    <a:alpha val="0"/>
                  </a:schemeClr>
                </a:gs>
              </a:gsLst>
              <a:lin ang="10800000" scaled="1"/>
              <a:tileRect/>
            </a:gradFill>
            <a:ln w="254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22" name="Rectangle 21"/>
            <p:cNvSpPr/>
            <p:nvPr userDrawn="1"/>
          </p:nvSpPr>
          <p:spPr>
            <a:xfrm flipH="1">
              <a:off x="457200" y="381000"/>
              <a:ext cx="8229600" cy="6477000"/>
            </a:xfrm>
            <a:prstGeom prst="rect">
              <a:avLst/>
            </a:prstGeom>
            <a:gradFill flip="none" rotWithShape="1">
              <a:gsLst>
                <a:gs pos="0">
                  <a:schemeClr val="bg1">
                    <a:alpha val="50000"/>
                  </a:schemeClr>
                </a:gs>
                <a:gs pos="100000">
                  <a:schemeClr val="bg1">
                    <a:alpha val="0"/>
                  </a:schemeClr>
                </a:gs>
              </a:gsLst>
              <a:lin ang="10800000" scaled="1"/>
              <a:tileRect/>
            </a:gradFill>
            <a:ln w="254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23" name="Rectangle 22"/>
            <p:cNvSpPr/>
            <p:nvPr userDrawn="1"/>
          </p:nvSpPr>
          <p:spPr>
            <a:xfrm>
              <a:off x="8686800" y="0"/>
              <a:ext cx="152400" cy="6477000"/>
            </a:xfrm>
            <a:prstGeom prst="rect">
              <a:avLst/>
            </a:prstGeom>
            <a:solidFill>
              <a:schemeClr val="accent5"/>
            </a:solidFill>
            <a:ln w="254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24" name="Rectangle 23"/>
            <p:cNvSpPr/>
            <p:nvPr userDrawn="1"/>
          </p:nvSpPr>
          <p:spPr>
            <a:xfrm>
              <a:off x="304800" y="383650"/>
              <a:ext cx="152400" cy="6477000"/>
            </a:xfrm>
            <a:prstGeom prst="rect">
              <a:avLst/>
            </a:prstGeom>
            <a:solidFill>
              <a:schemeClr val="accent5"/>
            </a:solidFill>
            <a:ln w="254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25" name="Rectangle 24"/>
            <p:cNvSpPr/>
            <p:nvPr userDrawn="1"/>
          </p:nvSpPr>
          <p:spPr>
            <a:xfrm>
              <a:off x="457200" y="6477000"/>
              <a:ext cx="8382000" cy="76200"/>
            </a:xfrm>
            <a:prstGeom prst="rect">
              <a:avLst/>
            </a:prstGeom>
            <a:gradFill>
              <a:gsLst>
                <a:gs pos="0">
                  <a:schemeClr val="accent5"/>
                </a:gs>
                <a:gs pos="65000">
                  <a:schemeClr val="bg1">
                    <a:alpha val="0"/>
                  </a:schemeClr>
                </a:gs>
                <a:gs pos="100000">
                  <a:schemeClr val="bg1">
                    <a:alpha val="0"/>
                  </a:schemeClr>
                </a:gs>
              </a:gsLst>
              <a:lin ang="10800000" scaled="1"/>
            </a:gradFill>
            <a:ln w="254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26" name="Rectangle 25"/>
            <p:cNvSpPr/>
            <p:nvPr userDrawn="1"/>
          </p:nvSpPr>
          <p:spPr>
            <a:xfrm flipH="1">
              <a:off x="304800" y="310738"/>
              <a:ext cx="8382000" cy="76200"/>
            </a:xfrm>
            <a:prstGeom prst="rect">
              <a:avLst/>
            </a:prstGeom>
            <a:gradFill>
              <a:gsLst>
                <a:gs pos="0">
                  <a:schemeClr val="accent5"/>
                </a:gs>
                <a:gs pos="65000">
                  <a:schemeClr val="bg1">
                    <a:alpha val="0"/>
                  </a:schemeClr>
                </a:gs>
                <a:gs pos="100000">
                  <a:schemeClr val="bg1">
                    <a:alpha val="0"/>
                  </a:schemeClr>
                </a:gs>
              </a:gsLst>
              <a:lin ang="10800000" scaled="1"/>
            </a:gradFill>
            <a:ln w="254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grpSp>
      <p:sp>
        <p:nvSpPr>
          <p:cNvPr id="2" name="Title Placeholder 1"/>
          <p:cNvSpPr>
            <a:spLocks noGrp="1"/>
          </p:cNvSpPr>
          <p:nvPr>
            <p:ph type="title"/>
          </p:nvPr>
        </p:nvSpPr>
        <p:spPr>
          <a:xfrm>
            <a:off x="533400" y="457200"/>
            <a:ext cx="8077200" cy="1075426"/>
          </a:xfrm>
          <a:prstGeom prst="rect">
            <a:avLst/>
          </a:prstGeom>
        </p:spPr>
        <p:txBody>
          <a:bodyPr vert="horz" rtlCol="0" anchor="b" anchorCtr="0">
            <a:normAutofit/>
          </a:bodyPr>
          <a:lstStyle/>
          <a:p>
            <a:r>
              <a:rPr lang="zh-TW"/>
              <a:t>按一下以編輯母片標題樣式</a:t>
            </a:r>
          </a:p>
        </p:txBody>
      </p:sp>
      <p:sp>
        <p:nvSpPr>
          <p:cNvPr id="3" name="Text Placeholder 2"/>
          <p:cNvSpPr>
            <a:spLocks noGrp="1"/>
          </p:cNvSpPr>
          <p:nvPr>
            <p:ph type="body" idx="1"/>
          </p:nvPr>
        </p:nvSpPr>
        <p:spPr>
          <a:xfrm>
            <a:off x="533400" y="1600203"/>
            <a:ext cx="8077200" cy="4412411"/>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Date Placeholder 3"/>
          <p:cNvSpPr>
            <a:spLocks noGrp="1"/>
          </p:cNvSpPr>
          <p:nvPr>
            <p:ph type="dt" sz="half" idx="2"/>
          </p:nvPr>
        </p:nvSpPr>
        <p:spPr>
          <a:xfrm>
            <a:off x="533400" y="6104626"/>
            <a:ext cx="2133600" cy="365125"/>
          </a:xfrm>
          <a:prstGeom prst="rect">
            <a:avLst/>
          </a:prstGeom>
        </p:spPr>
        <p:txBody>
          <a:bodyPr vert="horz" rtlCol="0" anchor="ctr"/>
          <a:lstStyle>
            <a:lvl1pPr algn="l" latinLnBrk="0">
              <a:defRPr lang="zh-TW" sz="1000">
                <a:solidFill>
                  <a:schemeClr val="tx2"/>
                </a:solidFill>
                <a:latin typeface="+mj-lt"/>
              </a:defRPr>
            </a:lvl1pPr>
          </a:lstStyle>
          <a:p>
            <a:fld id="{B51EFC2E-847F-4CF8-8289-FAA88B334687}" type="datetimeFigureOut">
              <a:rPr lang="en-US" altLang="zh-TW" sz="1000">
                <a:solidFill>
                  <a:schemeClr val="tx2"/>
                </a:solidFill>
                <a:latin typeface="+mj-lt"/>
              </a:rPr>
              <a:pPr/>
              <a:t>12/24/2017</a:t>
            </a:fld>
            <a:endParaRPr lang="zh-TW" sz="1000">
              <a:solidFill>
                <a:schemeClr val="tx2"/>
              </a:solidFill>
              <a:latin typeface="+mj-lt"/>
            </a:endParaRPr>
          </a:p>
        </p:txBody>
      </p:sp>
      <p:sp>
        <p:nvSpPr>
          <p:cNvPr id="5" name="Footer Placeholder 4"/>
          <p:cNvSpPr>
            <a:spLocks noGrp="1"/>
          </p:cNvSpPr>
          <p:nvPr>
            <p:ph type="ftr" sz="quarter" idx="3"/>
          </p:nvPr>
        </p:nvSpPr>
        <p:spPr>
          <a:xfrm>
            <a:off x="3124200" y="6104626"/>
            <a:ext cx="2895600" cy="365125"/>
          </a:xfrm>
          <a:prstGeom prst="rect">
            <a:avLst/>
          </a:prstGeom>
        </p:spPr>
        <p:txBody>
          <a:bodyPr vert="horz" rtlCol="0" anchor="ctr"/>
          <a:lstStyle>
            <a:lvl1pPr algn="ctr" latinLnBrk="0">
              <a:defRPr lang="zh-TW" sz="1000">
                <a:solidFill>
                  <a:schemeClr val="tx2"/>
                </a:solidFill>
                <a:latin typeface="+mj-lt"/>
              </a:defRPr>
            </a:lvl1pPr>
          </a:lstStyle>
          <a:p>
            <a:endParaRPr lang="zh-TW" sz="1000">
              <a:solidFill>
                <a:schemeClr val="tx2"/>
              </a:solidFill>
              <a:latin typeface="+mj-lt"/>
            </a:endParaRPr>
          </a:p>
        </p:txBody>
      </p:sp>
      <p:sp>
        <p:nvSpPr>
          <p:cNvPr id="6" name="Slide Number Placeholder 5"/>
          <p:cNvSpPr>
            <a:spLocks noGrp="1"/>
          </p:cNvSpPr>
          <p:nvPr>
            <p:ph type="sldNum" sz="quarter" idx="4"/>
          </p:nvPr>
        </p:nvSpPr>
        <p:spPr>
          <a:xfrm>
            <a:off x="6477000" y="6104626"/>
            <a:ext cx="2133600" cy="365125"/>
          </a:xfrm>
          <a:prstGeom prst="rect">
            <a:avLst/>
          </a:prstGeom>
        </p:spPr>
        <p:txBody>
          <a:bodyPr vert="horz" rtlCol="0" anchor="ctr"/>
          <a:lstStyle>
            <a:lvl1pPr algn="r" latinLnBrk="0">
              <a:defRPr lang="zh-TW" sz="1000">
                <a:solidFill>
                  <a:schemeClr val="tx2"/>
                </a:solidFill>
                <a:latin typeface="+mj-lt"/>
              </a:defRPr>
            </a:lvl1pPr>
          </a:lstStyle>
          <a:p>
            <a:fld id="{53325215-7382-4C1B-86B1-E9DB9649FF55}" type="slidenum">
              <a:rPr lang="zh-TW" sz="1000">
                <a:solidFill>
                  <a:schemeClr val="tx2"/>
                </a:solidFill>
                <a:latin typeface="+mj-lt"/>
              </a:rPr>
              <a:pPr/>
              <a:t>‹#›</a:t>
            </a:fld>
            <a:endParaRPr lang="zh-TW" sz="1000">
              <a:solidFill>
                <a:schemeClr val="tx2"/>
              </a:solidFill>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lang="zh-TW" sz="4000" kern="1200">
          <a:solidFill>
            <a:schemeClr val="tx2"/>
          </a:solidFill>
          <a:latin typeface="+mj-lt"/>
          <a:ea typeface="+mj-ea"/>
          <a:cs typeface="+mj-cs"/>
        </a:defRPr>
      </a:lvl1pPr>
    </p:titleStyle>
    <p:bodyStyle>
      <a:lvl1pPr marL="342900" indent="-342900" algn="l" rtl="0" eaLnBrk="1" latinLnBrk="0" hangingPunct="1">
        <a:spcBef>
          <a:spcPct val="20000"/>
        </a:spcBef>
        <a:buFont typeface="Arial"/>
        <a:buChar char="•"/>
        <a:defRPr lang="zh-TW" sz="2800" kern="1200">
          <a:solidFill>
            <a:schemeClr val="tx2"/>
          </a:solidFill>
          <a:latin typeface="+mn-lt"/>
          <a:ea typeface="+mn-ea"/>
          <a:cs typeface="+mn-cs"/>
        </a:defRPr>
      </a:lvl1pPr>
      <a:lvl2pPr marL="742950" indent="-285750" algn="l" rtl="0" eaLnBrk="1" latinLnBrk="0" hangingPunct="1">
        <a:spcBef>
          <a:spcPct val="20000"/>
        </a:spcBef>
        <a:buFont typeface="Arial"/>
        <a:buChar char="–"/>
        <a:defRPr lang="zh-TW" sz="2400" kern="1200">
          <a:solidFill>
            <a:schemeClr val="tx2"/>
          </a:solidFill>
          <a:latin typeface="+mn-lt"/>
          <a:ea typeface="+mn-ea"/>
          <a:cs typeface="+mn-cs"/>
        </a:defRPr>
      </a:lvl2pPr>
      <a:lvl3pPr marL="1143000" indent="-228600" algn="l" rtl="0" eaLnBrk="1" latinLnBrk="0" hangingPunct="1">
        <a:spcBef>
          <a:spcPct val="20000"/>
        </a:spcBef>
        <a:buFont typeface="Arial"/>
        <a:buChar char="•"/>
        <a:defRPr lang="zh-TW" sz="2000" kern="1200">
          <a:solidFill>
            <a:schemeClr val="tx2"/>
          </a:solidFill>
          <a:latin typeface="+mn-lt"/>
          <a:ea typeface="+mn-ea"/>
          <a:cs typeface="+mn-cs"/>
        </a:defRPr>
      </a:lvl3pPr>
      <a:lvl4pPr marL="1600200" indent="-228600" algn="l" rtl="0" eaLnBrk="1" latinLnBrk="0" hangingPunct="1">
        <a:spcBef>
          <a:spcPct val="20000"/>
        </a:spcBef>
        <a:buFont typeface="Arial"/>
        <a:buChar char="–"/>
        <a:defRPr lang="zh-TW" sz="1800" kern="1200">
          <a:solidFill>
            <a:schemeClr val="tx2"/>
          </a:solidFill>
          <a:latin typeface="+mn-lt"/>
          <a:ea typeface="+mn-ea"/>
          <a:cs typeface="+mn-cs"/>
        </a:defRPr>
      </a:lvl4pPr>
      <a:lvl5pPr marL="2057400" indent="-228600" algn="l" rtl="0" eaLnBrk="1" latinLnBrk="0" hangingPunct="1">
        <a:spcBef>
          <a:spcPct val="20000"/>
        </a:spcBef>
        <a:buFont typeface="Arial"/>
        <a:buChar char="»"/>
        <a:defRPr lang="zh-TW" sz="1800" kern="1200">
          <a:solidFill>
            <a:schemeClr val="tx2"/>
          </a:solidFill>
          <a:latin typeface="+mn-lt"/>
          <a:ea typeface="+mn-ea"/>
          <a:cs typeface="+mn-cs"/>
        </a:defRPr>
      </a:lvl5pPr>
      <a:lvl6pPr marL="2514600" indent="-228600" algn="l" rtl="0" eaLnBrk="1" latinLnBrk="0" hangingPunct="1">
        <a:spcBef>
          <a:spcPct val="20000"/>
        </a:spcBef>
        <a:buFont typeface="Arial"/>
        <a:buChar char="•"/>
        <a:defRPr lang="zh-TW"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zh-TW"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zh-TW"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zh-TW" sz="2000" kern="1200">
          <a:solidFill>
            <a:schemeClr val="tx1"/>
          </a:solidFill>
          <a:latin typeface="+mn-lt"/>
          <a:ea typeface="+mn-ea"/>
          <a:cs typeface="+mn-cs"/>
        </a:defRPr>
      </a:lvl9pPr>
    </p:bodyStyle>
    <p:otherStyle>
      <a:lvl1pPr marL="0" algn="l" rtl="0" eaLnBrk="1" latinLnBrk="0" hangingPunct="1">
        <a:defRPr lang="zh-TW" kern="1200">
          <a:solidFill>
            <a:schemeClr val="tx1"/>
          </a:solidFill>
          <a:latin typeface="+mn-lt"/>
          <a:ea typeface="+mn-ea"/>
          <a:cs typeface="+mn-cs"/>
        </a:defRPr>
      </a:lvl1pPr>
      <a:lvl2pPr marL="457200" algn="l" rtl="0" eaLnBrk="1" hangingPunct="1">
        <a:defRPr lang="zh-TW" kern="1200">
          <a:solidFill>
            <a:schemeClr val="tx1"/>
          </a:solidFill>
          <a:latin typeface="+mn-lt"/>
          <a:ea typeface="+mn-ea"/>
          <a:cs typeface="+mn-cs"/>
        </a:defRPr>
      </a:lvl2pPr>
      <a:lvl3pPr marL="914400" algn="l" rtl="0" eaLnBrk="1" hangingPunct="1">
        <a:defRPr lang="zh-TW" kern="1200">
          <a:solidFill>
            <a:schemeClr val="tx1"/>
          </a:solidFill>
          <a:latin typeface="+mn-lt"/>
          <a:ea typeface="+mn-ea"/>
          <a:cs typeface="+mn-cs"/>
        </a:defRPr>
      </a:lvl3pPr>
      <a:lvl4pPr marL="1371600" algn="l" rtl="0" eaLnBrk="1" hangingPunct="1">
        <a:defRPr lang="zh-TW" kern="1200">
          <a:solidFill>
            <a:schemeClr val="tx1"/>
          </a:solidFill>
          <a:latin typeface="+mn-lt"/>
          <a:ea typeface="+mn-ea"/>
          <a:cs typeface="+mn-cs"/>
        </a:defRPr>
      </a:lvl4pPr>
      <a:lvl5pPr marL="1828800" algn="l" rtl="0" eaLnBrk="1" hangingPunct="1">
        <a:defRPr lang="zh-TW" kern="1200">
          <a:solidFill>
            <a:schemeClr val="tx1"/>
          </a:solidFill>
          <a:latin typeface="+mn-lt"/>
          <a:ea typeface="+mn-ea"/>
          <a:cs typeface="+mn-cs"/>
        </a:defRPr>
      </a:lvl5pPr>
      <a:lvl6pPr marL="2286000" algn="l" rtl="0" eaLnBrk="1" hangingPunct="1">
        <a:defRPr lang="zh-TW" kern="1200">
          <a:solidFill>
            <a:schemeClr val="tx1"/>
          </a:solidFill>
          <a:latin typeface="+mn-lt"/>
          <a:ea typeface="+mn-ea"/>
          <a:cs typeface="+mn-cs"/>
        </a:defRPr>
      </a:lvl6pPr>
      <a:lvl7pPr marL="2743200" algn="l" rtl="0" eaLnBrk="1" hangingPunct="1">
        <a:defRPr lang="zh-TW" kern="1200">
          <a:solidFill>
            <a:schemeClr val="tx1"/>
          </a:solidFill>
          <a:latin typeface="+mn-lt"/>
          <a:ea typeface="+mn-ea"/>
          <a:cs typeface="+mn-cs"/>
        </a:defRPr>
      </a:lvl7pPr>
      <a:lvl8pPr marL="3200400" algn="l" rtl="0" eaLnBrk="1" hangingPunct="1">
        <a:defRPr lang="zh-TW" kern="1200">
          <a:solidFill>
            <a:schemeClr val="tx1"/>
          </a:solidFill>
          <a:latin typeface="+mn-lt"/>
          <a:ea typeface="+mn-ea"/>
          <a:cs typeface="+mn-cs"/>
        </a:defRPr>
      </a:lvl8pPr>
      <a:lvl9pPr marL="3657600" algn="l" rtl="0" eaLnBrk="1" hangingPunct="1">
        <a:defRPr lang="zh-TW"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p:txBody>
          <a:bodyPr>
            <a:normAutofit fontScale="90000"/>
          </a:bodyPr>
          <a:lstStyle/>
          <a:p>
            <a:r>
              <a:rPr lang="zh-TW" altLang="en-US" b="1" dirty="0">
                <a:latin typeface="+mj-ea"/>
              </a:rPr>
              <a:t>資訊策略與</a:t>
            </a:r>
            <a:r>
              <a:rPr lang="zh-TW" altLang="en-US" b="1" dirty="0" smtClean="0">
                <a:latin typeface="+mj-ea"/>
              </a:rPr>
              <a:t>管理</a:t>
            </a:r>
            <a:r>
              <a:rPr lang="en-US" altLang="zh-TW" b="1" dirty="0" smtClean="0">
                <a:latin typeface="+mj-ea"/>
              </a:rPr>
              <a:t/>
            </a:r>
            <a:br>
              <a:rPr lang="en-US" altLang="zh-TW" b="1" dirty="0" smtClean="0">
                <a:latin typeface="+mj-ea"/>
              </a:rPr>
            </a:br>
            <a:r>
              <a:rPr lang="en-US" altLang="zh-TW" b="1" dirty="0" smtClean="0">
                <a:latin typeface="+mj-ea"/>
              </a:rPr>
              <a:t/>
            </a:r>
            <a:br>
              <a:rPr lang="en-US" altLang="zh-TW" b="1" dirty="0" smtClean="0">
                <a:latin typeface="+mj-ea"/>
              </a:rPr>
            </a:br>
            <a:r>
              <a:rPr lang="en-US" altLang="zh-TW" b="1" dirty="0" smtClean="0">
                <a:latin typeface="+mj-ea"/>
              </a:rPr>
              <a:t/>
            </a:r>
            <a:br>
              <a:rPr lang="en-US" altLang="zh-TW" b="1" dirty="0" smtClean="0">
                <a:latin typeface="+mj-ea"/>
              </a:rPr>
            </a:br>
            <a:r>
              <a:rPr lang="zh-TW" altLang="zh-TW" sz="5300" b="1" dirty="0"/>
              <a:t>智慧平安符的商業策略</a:t>
            </a:r>
            <a:r>
              <a:rPr lang="zh-TW" altLang="zh-TW" sz="5300" b="1" dirty="0" smtClean="0"/>
              <a:t>分析</a:t>
            </a:r>
            <a:r>
              <a:rPr lang="en-US" altLang="zh-TW" sz="5300" b="1" dirty="0" smtClean="0"/>
              <a:t/>
            </a:r>
            <a:br>
              <a:rPr lang="en-US" altLang="zh-TW" sz="5300" b="1" dirty="0" smtClean="0"/>
            </a:br>
            <a:endParaRPr lang="zh-TW" sz="5300" b="1" dirty="0"/>
          </a:p>
        </p:txBody>
      </p:sp>
      <p:sp>
        <p:nvSpPr>
          <p:cNvPr id="5" name="Rectangle 4"/>
          <p:cNvSpPr>
            <a:spLocks noGrp="1"/>
          </p:cNvSpPr>
          <p:nvPr>
            <p:ph type="subTitle" idx="1"/>
          </p:nvPr>
        </p:nvSpPr>
        <p:spPr>
          <a:xfrm>
            <a:off x="4788023" y="5301208"/>
            <a:ext cx="4176465" cy="1512168"/>
          </a:xfrm>
        </p:spPr>
        <p:txBody>
          <a:bodyPr>
            <a:normAutofit/>
          </a:bodyPr>
          <a:lstStyle/>
          <a:p>
            <a:r>
              <a:rPr lang="zh-TW" altLang="en-US" dirty="0" smtClean="0"/>
              <a:t>學      生：許淑靜 </a:t>
            </a:r>
            <a:r>
              <a:rPr lang="en-US" altLang="zh-TW" dirty="0" smtClean="0"/>
              <a:t>5105029005</a:t>
            </a:r>
          </a:p>
          <a:p>
            <a:r>
              <a:rPr lang="en-US" altLang="zh-TW" dirty="0"/>
              <a:t> </a:t>
            </a:r>
            <a:r>
              <a:rPr lang="en-US" altLang="zh-TW" dirty="0" smtClean="0"/>
              <a:t>               </a:t>
            </a:r>
            <a:r>
              <a:rPr lang="zh-TW" altLang="en-US" dirty="0" smtClean="0"/>
              <a:t>余衍道 </a:t>
            </a:r>
            <a:r>
              <a:rPr lang="en-US" altLang="zh-TW" dirty="0" smtClean="0"/>
              <a:t>5105029008</a:t>
            </a:r>
          </a:p>
          <a:p>
            <a:r>
              <a:rPr lang="en-US" altLang="zh-TW" dirty="0"/>
              <a:t> </a:t>
            </a:r>
            <a:r>
              <a:rPr lang="en-US" altLang="zh-TW" dirty="0" smtClean="0"/>
              <a:t>               </a:t>
            </a:r>
            <a:r>
              <a:rPr lang="zh-TW" altLang="en-US" dirty="0" smtClean="0"/>
              <a:t>江中強 </a:t>
            </a:r>
            <a:r>
              <a:rPr lang="en-US" altLang="zh-TW" dirty="0" smtClean="0"/>
              <a:t>5105029010</a:t>
            </a:r>
          </a:p>
          <a:p>
            <a:endParaRPr lang="en-US" altLang="zh-TW" dirty="0" smtClean="0"/>
          </a:p>
          <a:p>
            <a:r>
              <a:rPr lang="zh-TW" altLang="en-US" dirty="0" smtClean="0"/>
              <a:t>指導</a:t>
            </a:r>
            <a:r>
              <a:rPr lang="zh-TW" altLang="en-US" dirty="0"/>
              <a:t>老師：呂瑞麟 </a:t>
            </a:r>
            <a:r>
              <a:rPr lang="zh-TW" altLang="en-US" dirty="0" smtClean="0"/>
              <a:t>教授             </a:t>
            </a:r>
            <a:endParaRPr 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smtClean="0">
                <a:solidFill>
                  <a:srgbClr val="002060"/>
                </a:solidFill>
              </a:rPr>
              <a:t>策略</a:t>
            </a:r>
            <a:r>
              <a:rPr lang="zh-TW" altLang="en-US" b="1" dirty="0" smtClean="0">
                <a:solidFill>
                  <a:srgbClr val="002060"/>
                </a:solidFill>
              </a:rPr>
              <a:t>評估</a:t>
            </a:r>
            <a:r>
              <a:rPr lang="en-US" altLang="zh-TW" b="1" dirty="0" smtClean="0">
                <a:solidFill>
                  <a:srgbClr val="002060"/>
                </a:solidFill>
              </a:rPr>
              <a:t>-</a:t>
            </a:r>
            <a:r>
              <a:rPr lang="en-US" altLang="zh-TW" b="1" dirty="0" err="1" smtClean="0">
                <a:solidFill>
                  <a:srgbClr val="002060"/>
                </a:solidFill>
              </a:rPr>
              <a:t>Audting</a:t>
            </a:r>
            <a:endParaRPr lang="zh-TW" altLang="en-US" b="1" dirty="0">
              <a:solidFill>
                <a:srgbClr val="002060"/>
              </a:solidFill>
            </a:endParaRPr>
          </a:p>
        </p:txBody>
      </p:sp>
      <p:sp>
        <p:nvSpPr>
          <p:cNvPr id="5" name="Rectangle 4"/>
          <p:cNvSpPr>
            <a:spLocks noGrp="1"/>
          </p:cNvSpPr>
          <p:nvPr>
            <p:ph idx="1"/>
          </p:nvPr>
        </p:nvSpPr>
        <p:spPr>
          <a:xfrm>
            <a:off x="611560" y="1628800"/>
            <a:ext cx="8077200" cy="4411663"/>
          </a:xfrm>
          <a:solidFill>
            <a:schemeClr val="bg1"/>
          </a:solidFill>
        </p:spPr>
        <p:txBody>
          <a:bodyPr>
            <a:normAutofit/>
          </a:bodyPr>
          <a:lstStyle/>
          <a:p>
            <a:endParaRPr lang="en-US" altLang="zh-TW" dirty="0"/>
          </a:p>
          <a:p>
            <a:pPr marL="0" indent="0">
              <a:buNone/>
            </a:pPr>
            <a:endParaRPr lang="en-US" altLang="zh-TW" b="1" dirty="0" smtClean="0">
              <a:solidFill>
                <a:srgbClr val="C00000"/>
              </a:solidFill>
            </a:endParaRPr>
          </a:p>
        </p:txBody>
      </p:sp>
      <p:graphicFrame>
        <p:nvGraphicFramePr>
          <p:cNvPr id="2" name="資料庫圖表 1"/>
          <p:cNvGraphicFramePr/>
          <p:nvPr>
            <p:extLst>
              <p:ext uri="{D42A27DB-BD31-4B8C-83A1-F6EECF244321}">
                <p14:modId xmlns:p14="http://schemas.microsoft.com/office/powerpoint/2010/main" val="1757424631"/>
              </p:ext>
            </p:extLst>
          </p:nvPr>
        </p:nvGraphicFramePr>
        <p:xfrm>
          <a:off x="1524000" y="1685032"/>
          <a:ext cx="6360368"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473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smtClean="0">
                <a:solidFill>
                  <a:srgbClr val="002060"/>
                </a:solidFill>
              </a:rPr>
              <a:t>策略</a:t>
            </a:r>
            <a:r>
              <a:rPr lang="zh-TW" altLang="en-US" b="1" dirty="0" smtClean="0">
                <a:solidFill>
                  <a:srgbClr val="002060"/>
                </a:solidFill>
              </a:rPr>
              <a:t>評估</a:t>
            </a:r>
            <a:r>
              <a:rPr lang="en-US" altLang="zh-TW" b="1" dirty="0" smtClean="0">
                <a:solidFill>
                  <a:srgbClr val="002060"/>
                </a:solidFill>
              </a:rPr>
              <a:t>-</a:t>
            </a:r>
            <a:r>
              <a:rPr lang="en-US" altLang="zh-TW" b="1" dirty="0" err="1" smtClean="0">
                <a:solidFill>
                  <a:srgbClr val="002060"/>
                </a:solidFill>
              </a:rPr>
              <a:t>Audting</a:t>
            </a:r>
            <a:endParaRPr lang="zh-TW" altLang="en-US" b="1" dirty="0">
              <a:solidFill>
                <a:srgbClr val="002060"/>
              </a:solidFill>
            </a:endParaRPr>
          </a:p>
        </p:txBody>
      </p:sp>
      <p:sp>
        <p:nvSpPr>
          <p:cNvPr id="5" name="Rectangle 4"/>
          <p:cNvSpPr>
            <a:spLocks noGrp="1"/>
          </p:cNvSpPr>
          <p:nvPr>
            <p:ph idx="1"/>
          </p:nvPr>
        </p:nvSpPr>
        <p:spPr>
          <a:xfrm>
            <a:off x="3419872" y="1628800"/>
            <a:ext cx="5040560" cy="4248471"/>
          </a:xfrm>
        </p:spPr>
        <p:style>
          <a:lnRef idx="2">
            <a:schemeClr val="accent3"/>
          </a:lnRef>
          <a:fillRef idx="1">
            <a:schemeClr val="lt1"/>
          </a:fillRef>
          <a:effectRef idx="0">
            <a:schemeClr val="accent3"/>
          </a:effectRef>
          <a:fontRef idx="minor">
            <a:schemeClr val="dk1"/>
          </a:fontRef>
        </p:style>
        <p:txBody>
          <a:bodyPr>
            <a:normAutofit/>
          </a:bodyPr>
          <a:lstStyle/>
          <a:p>
            <a:r>
              <a:rPr lang="en-US" altLang="zh-TW" dirty="0"/>
              <a:t>Access Business Context </a:t>
            </a:r>
            <a:endParaRPr lang="en-US" altLang="zh-TW" dirty="0" smtClean="0"/>
          </a:p>
          <a:p>
            <a:pPr marL="0" indent="0">
              <a:buNone/>
            </a:pPr>
            <a:r>
              <a:rPr lang="en-US" altLang="zh-TW" dirty="0" smtClean="0"/>
              <a:t>    ( </a:t>
            </a:r>
            <a:r>
              <a:rPr lang="zh-TW" altLang="en-US" dirty="0"/>
              <a:t>檢視商業情境 </a:t>
            </a:r>
            <a:r>
              <a:rPr lang="en-US" altLang="zh-TW" dirty="0"/>
              <a:t>)</a:t>
            </a:r>
            <a:endParaRPr lang="en-US" altLang="zh-TW" dirty="0" smtClean="0"/>
          </a:p>
          <a:p>
            <a:pPr lvl="1">
              <a:buFont typeface="Wingdings" pitchFamily="2" charset="2"/>
              <a:buChar char="n"/>
            </a:pPr>
            <a:r>
              <a:rPr lang="zh-TW" altLang="en-US" b="1" dirty="0" smtClean="0">
                <a:solidFill>
                  <a:srgbClr val="0070C0"/>
                </a:solidFill>
              </a:rPr>
              <a:t>小小的</a:t>
            </a:r>
            <a:r>
              <a:rPr lang="zh-TW" altLang="en-US" b="1" dirty="0">
                <a:solidFill>
                  <a:srgbClr val="0070C0"/>
                </a:solidFill>
              </a:rPr>
              <a:t>改變</a:t>
            </a:r>
            <a:r>
              <a:rPr lang="zh-TW" altLang="en-US" b="1" dirty="0" smtClean="0">
                <a:solidFill>
                  <a:srgbClr val="0070C0"/>
                </a:solidFill>
              </a:rPr>
              <a:t>不能讓</a:t>
            </a:r>
            <a:r>
              <a:rPr lang="zh-TW" altLang="en-US" b="1" dirty="0">
                <a:solidFill>
                  <a:srgbClr val="0070C0"/>
                </a:solidFill>
              </a:rPr>
              <a:t>客戶不舒服</a:t>
            </a:r>
          </a:p>
          <a:p>
            <a:pPr lvl="1">
              <a:buFont typeface="Wingdings" pitchFamily="2" charset="2"/>
              <a:buChar char="n"/>
            </a:pPr>
            <a:r>
              <a:rPr lang="zh-TW" altLang="en-US" b="1" dirty="0">
                <a:solidFill>
                  <a:srgbClr val="0070C0"/>
                </a:solidFill>
              </a:rPr>
              <a:t>增加動力要讓信眾可以時常回來</a:t>
            </a:r>
            <a:r>
              <a:rPr lang="zh-TW" altLang="en-US" b="1" dirty="0" smtClean="0">
                <a:solidFill>
                  <a:srgbClr val="0070C0"/>
                </a:solidFill>
              </a:rPr>
              <a:t>參拜</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線上安燈，線上付費</a:t>
            </a:r>
            <a:endParaRPr lang="zh-TW" altLang="en-US" b="1" dirty="0">
              <a:solidFill>
                <a:srgbClr val="0070C0"/>
              </a:solidFill>
            </a:endParaRPr>
          </a:p>
          <a:p>
            <a:pPr lvl="1">
              <a:buFont typeface="Wingdings" pitchFamily="2" charset="2"/>
              <a:buChar char="n"/>
            </a:pPr>
            <a:endParaRPr lang="en-US" altLang="zh-TW" b="1" dirty="0" smtClean="0">
              <a:solidFill>
                <a:srgbClr val="0070C0"/>
              </a:solidFill>
            </a:endParaRPr>
          </a:p>
          <a:p>
            <a:pPr marL="457200" lvl="1" indent="0">
              <a:buNone/>
            </a:pPr>
            <a:r>
              <a:rPr lang="zh-TW" altLang="en-US" b="1" dirty="0" smtClean="0">
                <a:solidFill>
                  <a:srgbClr val="0070C0"/>
                </a:solidFill>
              </a:rPr>
              <a:t>信仰</a:t>
            </a:r>
            <a:r>
              <a:rPr lang="zh-TW" altLang="en-US" b="1" dirty="0">
                <a:solidFill>
                  <a:srgbClr val="0070C0"/>
                </a:solidFill>
              </a:rPr>
              <a:t>時常出現在信眾的眼前進而常駐心中</a:t>
            </a:r>
            <a:endParaRPr lang="en-US" altLang="zh-TW" dirty="0"/>
          </a:p>
          <a:p>
            <a:endParaRPr lang="en-US" altLang="zh-TW" dirty="0"/>
          </a:p>
        </p:txBody>
      </p:sp>
      <p:graphicFrame>
        <p:nvGraphicFramePr>
          <p:cNvPr id="2" name="資料庫圖表 1"/>
          <p:cNvGraphicFramePr/>
          <p:nvPr>
            <p:extLst>
              <p:ext uri="{D42A27DB-BD31-4B8C-83A1-F6EECF244321}">
                <p14:modId xmlns:p14="http://schemas.microsoft.com/office/powerpoint/2010/main" val="4146909825"/>
              </p:ext>
            </p:extLst>
          </p:nvPr>
        </p:nvGraphicFramePr>
        <p:xfrm>
          <a:off x="611560" y="1628800"/>
          <a:ext cx="25922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6658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smtClean="0">
                <a:solidFill>
                  <a:srgbClr val="002060"/>
                </a:solidFill>
              </a:rPr>
              <a:t>策略</a:t>
            </a:r>
            <a:r>
              <a:rPr lang="zh-TW" altLang="en-US" b="1" dirty="0" smtClean="0">
                <a:solidFill>
                  <a:srgbClr val="002060"/>
                </a:solidFill>
              </a:rPr>
              <a:t>評估</a:t>
            </a:r>
            <a:r>
              <a:rPr lang="en-US" altLang="zh-TW" b="1" dirty="0" smtClean="0">
                <a:solidFill>
                  <a:srgbClr val="002060"/>
                </a:solidFill>
              </a:rPr>
              <a:t>-</a:t>
            </a:r>
            <a:r>
              <a:rPr lang="en-US" altLang="zh-TW" b="1" dirty="0" err="1" smtClean="0">
                <a:solidFill>
                  <a:srgbClr val="002060"/>
                </a:solidFill>
              </a:rPr>
              <a:t>Audting</a:t>
            </a:r>
            <a:endParaRPr lang="zh-TW" altLang="en-US" b="1" dirty="0">
              <a:solidFill>
                <a:srgbClr val="002060"/>
              </a:solidFill>
            </a:endParaRPr>
          </a:p>
        </p:txBody>
      </p:sp>
      <p:sp>
        <p:nvSpPr>
          <p:cNvPr id="5" name="Rectangle 4"/>
          <p:cNvSpPr>
            <a:spLocks noGrp="1"/>
          </p:cNvSpPr>
          <p:nvPr>
            <p:ph idx="1"/>
          </p:nvPr>
        </p:nvSpPr>
        <p:spPr>
          <a:xfrm>
            <a:off x="3419872" y="1628800"/>
            <a:ext cx="5040560" cy="4248471"/>
          </a:xfrm>
          <a:ln>
            <a:solidFill>
              <a:srgbClr val="00B050"/>
            </a:solidFill>
          </a:ln>
        </p:spPr>
        <p:style>
          <a:lnRef idx="2">
            <a:schemeClr val="accent3"/>
          </a:lnRef>
          <a:fillRef idx="1">
            <a:schemeClr val="lt1"/>
          </a:fillRef>
          <a:effectRef idx="0">
            <a:schemeClr val="accent3"/>
          </a:effectRef>
          <a:fontRef idx="minor">
            <a:schemeClr val="dk1"/>
          </a:fontRef>
        </p:style>
        <p:txBody>
          <a:bodyPr>
            <a:normAutofit/>
          </a:bodyPr>
          <a:lstStyle/>
          <a:p>
            <a:r>
              <a:rPr lang="en-US" altLang="zh-TW" dirty="0"/>
              <a:t>Analyze </a:t>
            </a:r>
            <a:r>
              <a:rPr lang="en-US" altLang="zh-TW" dirty="0" smtClean="0"/>
              <a:t>Customers</a:t>
            </a:r>
          </a:p>
          <a:p>
            <a:pPr marL="0" indent="0">
              <a:buNone/>
            </a:pPr>
            <a:r>
              <a:rPr lang="en-US" altLang="zh-TW" dirty="0"/>
              <a:t> </a:t>
            </a:r>
            <a:r>
              <a:rPr lang="en-US" altLang="zh-TW" dirty="0" smtClean="0"/>
              <a:t>  </a:t>
            </a:r>
            <a:r>
              <a:rPr lang="zh-TW" altLang="en-US" dirty="0" smtClean="0"/>
              <a:t>（分析</a:t>
            </a:r>
            <a:r>
              <a:rPr lang="zh-TW" altLang="en-US" dirty="0"/>
              <a:t>客戶）</a:t>
            </a:r>
            <a:r>
              <a:rPr lang="en-US" altLang="zh-TW" dirty="0" smtClean="0"/>
              <a:t> </a:t>
            </a:r>
          </a:p>
          <a:p>
            <a:pPr lvl="1">
              <a:buFont typeface="Wingdings" pitchFamily="2" charset="2"/>
              <a:buChar char="n"/>
            </a:pPr>
            <a:r>
              <a:rPr lang="zh-TW" altLang="en-US" b="1" dirty="0" smtClean="0">
                <a:solidFill>
                  <a:srgbClr val="0070C0"/>
                </a:solidFill>
              </a:rPr>
              <a:t>客戶</a:t>
            </a:r>
            <a:r>
              <a:rPr lang="zh-TW" altLang="en-US" b="1" dirty="0">
                <a:solidFill>
                  <a:srgbClr val="0070C0"/>
                </a:solidFill>
              </a:rPr>
              <a:t>困擾</a:t>
            </a:r>
            <a:r>
              <a:rPr lang="zh-TW" altLang="en-US" b="1" dirty="0" smtClean="0">
                <a:solidFill>
                  <a:srgbClr val="0070C0"/>
                </a:solidFill>
              </a:rPr>
              <a:t>光明燈上不容易找到</a:t>
            </a:r>
            <a:r>
              <a:rPr lang="zh-TW" altLang="en-US" b="1" dirty="0">
                <a:solidFill>
                  <a:srgbClr val="0070C0"/>
                </a:solidFill>
              </a:rPr>
              <a:t>自已的</a:t>
            </a:r>
            <a:r>
              <a:rPr lang="zh-TW" altLang="en-US" b="1" dirty="0" smtClean="0">
                <a:solidFill>
                  <a:srgbClr val="0070C0"/>
                </a:solidFill>
              </a:rPr>
              <a:t>名字</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希望和信仰中心持續互動</a:t>
            </a:r>
            <a:endParaRPr lang="en-US" altLang="zh-TW" b="1" dirty="0" smtClean="0">
              <a:solidFill>
                <a:srgbClr val="0070C0"/>
              </a:solidFill>
            </a:endParaRPr>
          </a:p>
        </p:txBody>
      </p:sp>
      <p:graphicFrame>
        <p:nvGraphicFramePr>
          <p:cNvPr id="2" name="資料庫圖表 1"/>
          <p:cNvGraphicFramePr/>
          <p:nvPr>
            <p:extLst>
              <p:ext uri="{D42A27DB-BD31-4B8C-83A1-F6EECF244321}">
                <p14:modId xmlns:p14="http://schemas.microsoft.com/office/powerpoint/2010/main" val="3449112772"/>
              </p:ext>
            </p:extLst>
          </p:nvPr>
        </p:nvGraphicFramePr>
        <p:xfrm>
          <a:off x="611560" y="1628800"/>
          <a:ext cx="25922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992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smtClean="0">
                <a:solidFill>
                  <a:srgbClr val="002060"/>
                </a:solidFill>
              </a:rPr>
              <a:t>策略</a:t>
            </a:r>
            <a:r>
              <a:rPr lang="zh-TW" altLang="en-US" b="1" dirty="0" smtClean="0">
                <a:solidFill>
                  <a:srgbClr val="002060"/>
                </a:solidFill>
              </a:rPr>
              <a:t>評估</a:t>
            </a:r>
            <a:r>
              <a:rPr lang="en-US" altLang="zh-TW" b="1" dirty="0" smtClean="0">
                <a:solidFill>
                  <a:srgbClr val="002060"/>
                </a:solidFill>
              </a:rPr>
              <a:t>-</a:t>
            </a:r>
            <a:r>
              <a:rPr lang="en-US" altLang="zh-TW" b="1" dirty="0" err="1" smtClean="0">
                <a:solidFill>
                  <a:srgbClr val="002060"/>
                </a:solidFill>
              </a:rPr>
              <a:t>Audting</a:t>
            </a:r>
            <a:endParaRPr lang="zh-TW" altLang="en-US" b="1" dirty="0">
              <a:solidFill>
                <a:srgbClr val="002060"/>
              </a:solidFill>
            </a:endParaRPr>
          </a:p>
        </p:txBody>
      </p:sp>
      <p:sp>
        <p:nvSpPr>
          <p:cNvPr id="5" name="Rectangle 4"/>
          <p:cNvSpPr>
            <a:spLocks noGrp="1"/>
          </p:cNvSpPr>
          <p:nvPr>
            <p:ph idx="1"/>
          </p:nvPr>
        </p:nvSpPr>
        <p:spPr>
          <a:xfrm>
            <a:off x="3419872" y="1628800"/>
            <a:ext cx="5040560" cy="4248471"/>
          </a:xfrm>
        </p:spPr>
        <p:style>
          <a:lnRef idx="2">
            <a:schemeClr val="accent5"/>
          </a:lnRef>
          <a:fillRef idx="1">
            <a:schemeClr val="lt1"/>
          </a:fillRef>
          <a:effectRef idx="0">
            <a:schemeClr val="accent5"/>
          </a:effectRef>
          <a:fontRef idx="minor">
            <a:schemeClr val="dk1"/>
          </a:fontRef>
        </p:style>
        <p:txBody>
          <a:bodyPr>
            <a:normAutofit/>
          </a:bodyPr>
          <a:lstStyle/>
          <a:p>
            <a:r>
              <a:rPr lang="en-US" altLang="zh-TW" sz="2400" dirty="0"/>
              <a:t>Analyze Competitors and </a:t>
            </a:r>
            <a:r>
              <a:rPr lang="en-US" altLang="zh-TW" sz="2400" dirty="0" smtClean="0"/>
              <a:t>Substitutes</a:t>
            </a:r>
          </a:p>
          <a:p>
            <a:pPr marL="0" indent="0">
              <a:buNone/>
            </a:pPr>
            <a:r>
              <a:rPr lang="en-US" altLang="zh-TW" dirty="0"/>
              <a:t> </a:t>
            </a:r>
            <a:r>
              <a:rPr lang="en-US" altLang="zh-TW" dirty="0" smtClean="0"/>
              <a:t> </a:t>
            </a:r>
            <a:r>
              <a:rPr lang="zh-TW" altLang="en-US" dirty="0" smtClean="0"/>
              <a:t>（</a:t>
            </a:r>
            <a:r>
              <a:rPr lang="zh-TW" altLang="en-US" dirty="0"/>
              <a:t>分析競爭對手和替代品</a:t>
            </a:r>
            <a:r>
              <a:rPr lang="zh-TW" altLang="en-US" dirty="0" smtClean="0"/>
              <a:t>）</a:t>
            </a:r>
            <a:endParaRPr lang="zh-TW" altLang="en-US" b="1" dirty="0" smtClean="0">
              <a:solidFill>
                <a:srgbClr val="0070C0"/>
              </a:solidFill>
            </a:endParaRPr>
          </a:p>
          <a:p>
            <a:pPr lvl="1">
              <a:buFont typeface="Wingdings" pitchFamily="2" charset="2"/>
              <a:buChar char="n"/>
            </a:pPr>
            <a:r>
              <a:rPr lang="zh-TW" altLang="en-US" b="1" dirty="0">
                <a:solidFill>
                  <a:srgbClr val="0070C0"/>
                </a:solidFill>
              </a:rPr>
              <a:t>信眾</a:t>
            </a:r>
            <a:r>
              <a:rPr lang="zh-TW" altLang="en-US" b="1" dirty="0" smtClean="0">
                <a:solidFill>
                  <a:srgbClr val="0070C0"/>
                </a:solidFill>
              </a:rPr>
              <a:t>（客人）大部份忠誠度很高</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安燈行會穩定在</a:t>
            </a:r>
            <a:r>
              <a:rPr lang="zh-TW" altLang="en-US" b="1" dirty="0">
                <a:solidFill>
                  <a:srgbClr val="0070C0"/>
                </a:solidFill>
              </a:rPr>
              <a:t>同一個</a:t>
            </a:r>
            <a:r>
              <a:rPr lang="zh-TW" altLang="en-US" b="1" dirty="0" smtClean="0">
                <a:solidFill>
                  <a:srgbClr val="0070C0"/>
                </a:solidFill>
              </a:rPr>
              <a:t>地點</a:t>
            </a:r>
            <a:endParaRPr lang="en-US" altLang="zh-TW" b="1" dirty="0" smtClean="0">
              <a:solidFill>
                <a:srgbClr val="0070C0"/>
              </a:solidFill>
            </a:endParaRPr>
          </a:p>
          <a:p>
            <a:pPr lvl="1">
              <a:buFont typeface="Wingdings" pitchFamily="2" charset="2"/>
              <a:buChar char="n"/>
            </a:pPr>
            <a:r>
              <a:rPr lang="zh-TW" altLang="en-US" b="1" dirty="0">
                <a:solidFill>
                  <a:srgbClr val="0070C0"/>
                </a:solidFill>
              </a:rPr>
              <a:t>相同的</a:t>
            </a:r>
            <a:r>
              <a:rPr lang="zh-TW" altLang="en-US" b="1" dirty="0" smtClean="0">
                <a:solidFill>
                  <a:srgbClr val="0070C0"/>
                </a:solidFill>
              </a:rPr>
              <a:t>產品出現不會</a:t>
            </a:r>
            <a:r>
              <a:rPr lang="zh-TW" altLang="en-US" b="1" dirty="0">
                <a:solidFill>
                  <a:srgbClr val="0070C0"/>
                </a:solidFill>
              </a:rPr>
              <a:t>有虹吸</a:t>
            </a:r>
            <a:r>
              <a:rPr lang="zh-TW" altLang="en-US" b="1" dirty="0" smtClean="0">
                <a:solidFill>
                  <a:srgbClr val="0070C0"/>
                </a:solidFill>
              </a:rPr>
              <a:t>效應</a:t>
            </a:r>
            <a:endParaRPr lang="en-US" altLang="zh-TW" b="1" dirty="0" smtClean="0">
              <a:solidFill>
                <a:srgbClr val="0070C0"/>
              </a:solidFill>
            </a:endParaRPr>
          </a:p>
          <a:p>
            <a:pPr lvl="1">
              <a:buFont typeface="Wingdings" pitchFamily="2" charset="2"/>
              <a:buChar char="n"/>
            </a:pPr>
            <a:r>
              <a:rPr lang="zh-TW" altLang="en-US" b="1" dirty="0">
                <a:solidFill>
                  <a:srgbClr val="0070C0"/>
                </a:solidFill>
              </a:rPr>
              <a:t>推廣電子光明燈到其他的</a:t>
            </a:r>
            <a:r>
              <a:rPr lang="zh-TW" altLang="en-US" b="1" dirty="0" smtClean="0">
                <a:solidFill>
                  <a:srgbClr val="0070C0"/>
                </a:solidFill>
              </a:rPr>
              <a:t>寺廟是一種全體社會行為的整合</a:t>
            </a:r>
          </a:p>
          <a:p>
            <a:pPr lvl="1">
              <a:buFont typeface="Wingdings" pitchFamily="2" charset="2"/>
              <a:buChar char="n"/>
            </a:pPr>
            <a:endParaRPr lang="en-US" altLang="zh-TW" b="1" dirty="0" smtClean="0">
              <a:solidFill>
                <a:srgbClr val="0070C0"/>
              </a:solidFill>
            </a:endParaRPr>
          </a:p>
          <a:p>
            <a:endParaRPr lang="en-US" altLang="zh-TW" dirty="0"/>
          </a:p>
        </p:txBody>
      </p:sp>
      <p:graphicFrame>
        <p:nvGraphicFramePr>
          <p:cNvPr id="2" name="資料庫圖表 1"/>
          <p:cNvGraphicFramePr/>
          <p:nvPr>
            <p:extLst>
              <p:ext uri="{D42A27DB-BD31-4B8C-83A1-F6EECF244321}">
                <p14:modId xmlns:p14="http://schemas.microsoft.com/office/powerpoint/2010/main" val="2760547411"/>
              </p:ext>
            </p:extLst>
          </p:nvPr>
        </p:nvGraphicFramePr>
        <p:xfrm>
          <a:off x="611560" y="1628800"/>
          <a:ext cx="25922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99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smtClean="0">
                <a:solidFill>
                  <a:srgbClr val="002060"/>
                </a:solidFill>
              </a:rPr>
              <a:t>策略</a:t>
            </a:r>
            <a:r>
              <a:rPr lang="zh-TW" altLang="en-US" b="1" dirty="0" smtClean="0">
                <a:solidFill>
                  <a:srgbClr val="002060"/>
                </a:solidFill>
              </a:rPr>
              <a:t>評估</a:t>
            </a:r>
            <a:r>
              <a:rPr lang="en-US" altLang="zh-TW" b="1" dirty="0" smtClean="0">
                <a:solidFill>
                  <a:srgbClr val="002060"/>
                </a:solidFill>
              </a:rPr>
              <a:t>-</a:t>
            </a:r>
            <a:r>
              <a:rPr lang="en-US" altLang="zh-TW" b="1" dirty="0" err="1" smtClean="0">
                <a:solidFill>
                  <a:srgbClr val="002060"/>
                </a:solidFill>
              </a:rPr>
              <a:t>Audting</a:t>
            </a:r>
            <a:endParaRPr lang="zh-TW" altLang="en-US" b="1" dirty="0">
              <a:solidFill>
                <a:srgbClr val="002060"/>
              </a:solidFill>
            </a:endParaRPr>
          </a:p>
        </p:txBody>
      </p:sp>
      <p:sp>
        <p:nvSpPr>
          <p:cNvPr id="5" name="Rectangle 4"/>
          <p:cNvSpPr>
            <a:spLocks noGrp="1"/>
          </p:cNvSpPr>
          <p:nvPr>
            <p:ph idx="1"/>
          </p:nvPr>
        </p:nvSpPr>
        <p:spPr>
          <a:xfrm>
            <a:off x="3419872" y="1628800"/>
            <a:ext cx="5040560" cy="4248471"/>
          </a:xfrm>
        </p:spPr>
        <p:style>
          <a:lnRef idx="2">
            <a:schemeClr val="accent4"/>
          </a:lnRef>
          <a:fillRef idx="1">
            <a:schemeClr val="lt1"/>
          </a:fillRef>
          <a:effectRef idx="0">
            <a:schemeClr val="accent4"/>
          </a:effectRef>
          <a:fontRef idx="minor">
            <a:schemeClr val="dk1"/>
          </a:fontRef>
        </p:style>
        <p:txBody>
          <a:bodyPr>
            <a:normAutofit/>
          </a:bodyPr>
          <a:lstStyle/>
          <a:p>
            <a:r>
              <a:rPr lang="en-US" altLang="zh-TW" dirty="0"/>
              <a:t>Access the Business Network</a:t>
            </a:r>
            <a:r>
              <a:rPr lang="zh-TW" altLang="en-US" dirty="0"/>
              <a:t>（檢視業務網絡）</a:t>
            </a:r>
            <a:endParaRPr lang="en-US" altLang="zh-TW" dirty="0" smtClean="0"/>
          </a:p>
          <a:p>
            <a:pPr lvl="1">
              <a:buFont typeface="Wingdings" pitchFamily="2" charset="2"/>
              <a:buChar char="n"/>
            </a:pPr>
            <a:r>
              <a:rPr lang="zh-TW" altLang="en-US" b="1" dirty="0">
                <a:solidFill>
                  <a:srgbClr val="0070C0"/>
                </a:solidFill>
              </a:rPr>
              <a:t>電子光明燈</a:t>
            </a:r>
          </a:p>
          <a:p>
            <a:pPr lvl="1">
              <a:buFont typeface="Wingdings" pitchFamily="2" charset="2"/>
              <a:buChar char="n"/>
            </a:pPr>
            <a:r>
              <a:rPr lang="zh-TW" altLang="en-US" b="1" dirty="0">
                <a:solidFill>
                  <a:srgbClr val="0070C0"/>
                </a:solidFill>
              </a:rPr>
              <a:t>手機的</a:t>
            </a:r>
            <a:r>
              <a:rPr lang="en-US" altLang="zh-TW" b="1" dirty="0">
                <a:solidFill>
                  <a:srgbClr val="0070C0"/>
                </a:solidFill>
              </a:rPr>
              <a:t>APP/</a:t>
            </a:r>
            <a:r>
              <a:rPr lang="zh-TW" altLang="en-US" b="1" dirty="0">
                <a:solidFill>
                  <a:srgbClr val="0070C0"/>
                </a:solidFill>
              </a:rPr>
              <a:t>智慧平安符</a:t>
            </a:r>
          </a:p>
          <a:p>
            <a:pPr lvl="1">
              <a:buFont typeface="Wingdings" pitchFamily="2" charset="2"/>
              <a:buChar char="n"/>
            </a:pPr>
            <a:r>
              <a:rPr lang="zh-TW" altLang="en-US" b="1" dirty="0">
                <a:solidFill>
                  <a:srgbClr val="0070C0"/>
                </a:solidFill>
              </a:rPr>
              <a:t>光明燈每一個人資料輸入動作</a:t>
            </a:r>
          </a:p>
          <a:p>
            <a:pPr lvl="1">
              <a:buFont typeface="Wingdings" pitchFamily="2" charset="2"/>
              <a:buChar char="n"/>
            </a:pPr>
            <a:r>
              <a:rPr lang="zh-TW" altLang="en-US" b="1" dirty="0">
                <a:solidFill>
                  <a:srgbClr val="0070C0"/>
                </a:solidFill>
              </a:rPr>
              <a:t>進入資料庫</a:t>
            </a:r>
          </a:p>
          <a:p>
            <a:pPr lvl="1">
              <a:buFont typeface="Wingdings" pitchFamily="2" charset="2"/>
              <a:buChar char="n"/>
            </a:pPr>
            <a:r>
              <a:rPr lang="zh-TW" altLang="en-US" b="1" dirty="0">
                <a:solidFill>
                  <a:srgbClr val="0070C0"/>
                </a:solidFill>
              </a:rPr>
              <a:t>客戶用手上的設備快速的得到自已的狀況</a:t>
            </a:r>
            <a:endParaRPr lang="en-US" altLang="zh-TW" b="1" dirty="0" smtClean="0">
              <a:solidFill>
                <a:srgbClr val="0070C0"/>
              </a:solidFill>
            </a:endParaRPr>
          </a:p>
          <a:p>
            <a:endParaRPr lang="en-US" altLang="zh-TW" dirty="0"/>
          </a:p>
        </p:txBody>
      </p:sp>
      <p:graphicFrame>
        <p:nvGraphicFramePr>
          <p:cNvPr id="2" name="資料庫圖表 1"/>
          <p:cNvGraphicFramePr/>
          <p:nvPr>
            <p:extLst>
              <p:ext uri="{D42A27DB-BD31-4B8C-83A1-F6EECF244321}">
                <p14:modId xmlns:p14="http://schemas.microsoft.com/office/powerpoint/2010/main" val="3194085043"/>
              </p:ext>
            </p:extLst>
          </p:nvPr>
        </p:nvGraphicFramePr>
        <p:xfrm>
          <a:off x="611560" y="1628800"/>
          <a:ext cx="25922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992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zh-TW" altLang="zh-TW" b="1" dirty="0">
                <a:solidFill>
                  <a:srgbClr val="002060"/>
                </a:solidFill>
              </a:rPr>
              <a:t>執行的</a:t>
            </a:r>
            <a:r>
              <a:rPr lang="zh-TW" altLang="zh-TW" b="1" dirty="0" smtClean="0">
                <a:solidFill>
                  <a:srgbClr val="002060"/>
                </a:solidFill>
              </a:rPr>
              <a:t>方法</a:t>
            </a:r>
            <a:endParaRPr lang="zh-TW" altLang="en-US" b="1" dirty="0">
              <a:solidFill>
                <a:srgbClr val="002060"/>
              </a:solidFill>
            </a:endParaRPr>
          </a:p>
        </p:txBody>
      </p:sp>
      <p:sp>
        <p:nvSpPr>
          <p:cNvPr id="5" name="Rectangle 4"/>
          <p:cNvSpPr>
            <a:spLocks noGrp="1"/>
          </p:cNvSpPr>
          <p:nvPr>
            <p:ph idx="1"/>
          </p:nvPr>
        </p:nvSpPr>
        <p:spPr>
          <a:xfrm>
            <a:off x="467544" y="1700808"/>
            <a:ext cx="8064896" cy="4536504"/>
          </a:xfrm>
          <a:solidFill>
            <a:schemeClr val="bg1"/>
          </a:solidFill>
        </p:spPr>
        <p:txBody>
          <a:bodyPr>
            <a:normAutofit/>
          </a:bodyPr>
          <a:lstStyle/>
          <a:p>
            <a:pPr marL="0" indent="0">
              <a:buNone/>
            </a:pPr>
            <a:r>
              <a:rPr lang="en-US" altLang="zh-TW" dirty="0" smtClean="0"/>
              <a:t> </a:t>
            </a:r>
          </a:p>
          <a:p>
            <a:pPr marL="0" indent="0">
              <a:buNone/>
            </a:pPr>
            <a:endParaRPr lang="en-US" altLang="zh-TW" b="1" dirty="0" smtClean="0">
              <a:solidFill>
                <a:srgbClr val="C00000"/>
              </a:solidFill>
            </a:endParaRPr>
          </a:p>
        </p:txBody>
      </p:sp>
      <p:graphicFrame>
        <p:nvGraphicFramePr>
          <p:cNvPr id="2" name="資料庫圖表 1"/>
          <p:cNvGraphicFramePr/>
          <p:nvPr>
            <p:extLst>
              <p:ext uri="{D42A27DB-BD31-4B8C-83A1-F6EECF244321}">
                <p14:modId xmlns:p14="http://schemas.microsoft.com/office/powerpoint/2010/main" val="1871017342"/>
              </p:ext>
            </p:extLst>
          </p:nvPr>
        </p:nvGraphicFramePr>
        <p:xfrm>
          <a:off x="1475656" y="1844824"/>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576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zh-TW" altLang="zh-TW" b="1" dirty="0">
                <a:solidFill>
                  <a:srgbClr val="002060"/>
                </a:solidFill>
              </a:rPr>
              <a:t>執行的</a:t>
            </a:r>
            <a:r>
              <a:rPr lang="zh-TW" altLang="zh-TW" b="1" dirty="0" smtClean="0">
                <a:solidFill>
                  <a:srgbClr val="002060"/>
                </a:solidFill>
              </a:rPr>
              <a:t>方法</a:t>
            </a:r>
            <a:endParaRPr lang="zh-TW" altLang="en-US" b="1" dirty="0">
              <a:solidFill>
                <a:srgbClr val="002060"/>
              </a:solidFill>
            </a:endParaRPr>
          </a:p>
        </p:txBody>
      </p:sp>
      <p:sp>
        <p:nvSpPr>
          <p:cNvPr id="5" name="Rectangle 4"/>
          <p:cNvSpPr>
            <a:spLocks noGrp="1"/>
          </p:cNvSpPr>
          <p:nvPr>
            <p:ph idx="1"/>
          </p:nvPr>
        </p:nvSpPr>
        <p:spPr>
          <a:xfrm>
            <a:off x="2411760" y="1700808"/>
            <a:ext cx="6120680" cy="4536504"/>
          </a:xfrm>
        </p:spPr>
        <p:style>
          <a:lnRef idx="2">
            <a:schemeClr val="accent5"/>
          </a:lnRef>
          <a:fillRef idx="1">
            <a:schemeClr val="lt1"/>
          </a:fillRef>
          <a:effectRef idx="0">
            <a:schemeClr val="accent5"/>
          </a:effectRef>
          <a:fontRef idx="minor">
            <a:schemeClr val="dk1"/>
          </a:fontRef>
        </p:style>
        <p:txBody>
          <a:bodyPr>
            <a:normAutofit/>
          </a:bodyPr>
          <a:lstStyle/>
          <a:p>
            <a:r>
              <a:rPr lang="en-US" altLang="zh-TW" dirty="0" smtClean="0"/>
              <a:t>Analyze </a:t>
            </a:r>
            <a:r>
              <a:rPr lang="en-US" altLang="zh-TW" dirty="0"/>
              <a:t>processes and </a:t>
            </a:r>
            <a:r>
              <a:rPr lang="en-US" altLang="zh-TW" dirty="0" smtClean="0"/>
              <a:t>infrastructure</a:t>
            </a:r>
          </a:p>
          <a:p>
            <a:pPr marL="457200" lvl="1" indent="0">
              <a:buNone/>
            </a:pPr>
            <a:r>
              <a:rPr lang="en-US" altLang="zh-TW" dirty="0" smtClean="0"/>
              <a:t>(</a:t>
            </a:r>
            <a:r>
              <a:rPr lang="zh-TW" altLang="en-US" dirty="0"/>
              <a:t>分析流程和基礎設施</a:t>
            </a:r>
            <a:r>
              <a:rPr lang="en-US" altLang="zh-TW" dirty="0"/>
              <a:t>)</a:t>
            </a:r>
            <a:endParaRPr lang="en-US" altLang="zh-TW" dirty="0"/>
          </a:p>
          <a:p>
            <a:pPr lvl="1">
              <a:buFont typeface="Wingdings" pitchFamily="2" charset="2"/>
              <a:buChar char="n"/>
            </a:pPr>
            <a:r>
              <a:rPr lang="zh-TW" altLang="en-US" b="1" dirty="0">
                <a:solidFill>
                  <a:srgbClr val="0070C0"/>
                </a:solidFill>
              </a:rPr>
              <a:t>前端電子顯示器安裝</a:t>
            </a:r>
            <a:r>
              <a:rPr lang="zh-TW" altLang="en-US" b="1" dirty="0" smtClean="0">
                <a:solidFill>
                  <a:srgbClr val="0070C0"/>
                </a:solidFill>
              </a:rPr>
              <a:t>廠商</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資料庫</a:t>
            </a:r>
            <a:r>
              <a:rPr lang="zh-TW" altLang="en-US" b="1" dirty="0">
                <a:solidFill>
                  <a:srgbClr val="0070C0"/>
                </a:solidFill>
              </a:rPr>
              <a:t>記錄光明燈安座明</a:t>
            </a:r>
            <a:r>
              <a:rPr lang="zh-TW" altLang="en-US" b="1" dirty="0" smtClean="0">
                <a:solidFill>
                  <a:srgbClr val="0070C0"/>
                </a:solidFill>
              </a:rPr>
              <a:t>細</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客戶</a:t>
            </a:r>
            <a:r>
              <a:rPr lang="zh-TW" altLang="en-US" b="1" dirty="0">
                <a:solidFill>
                  <a:srgbClr val="0070C0"/>
                </a:solidFill>
              </a:rPr>
              <a:t>與顯示器的連接</a:t>
            </a:r>
            <a:r>
              <a:rPr lang="zh-TW" altLang="en-US" b="1" dirty="0" smtClean="0">
                <a:solidFill>
                  <a:srgbClr val="0070C0"/>
                </a:solidFill>
              </a:rPr>
              <a:t>，</a:t>
            </a:r>
            <a:endParaRPr lang="en-US" altLang="zh-TW" b="1" dirty="0" smtClean="0">
              <a:solidFill>
                <a:srgbClr val="0070C0"/>
              </a:solidFill>
            </a:endParaRPr>
          </a:p>
          <a:p>
            <a:pPr lvl="2">
              <a:buFont typeface="Wingdings" pitchFamily="2" charset="2"/>
              <a:buChar char="ü"/>
            </a:pPr>
            <a:r>
              <a:rPr lang="en-US" altLang="zh-TW" b="1" dirty="0" err="1" smtClean="0">
                <a:solidFill>
                  <a:srgbClr val="0070C0"/>
                </a:solidFill>
              </a:rPr>
              <a:t>wifi</a:t>
            </a:r>
            <a:r>
              <a:rPr lang="en-US" altLang="zh-TW" b="1" dirty="0" smtClean="0">
                <a:solidFill>
                  <a:srgbClr val="0070C0"/>
                </a:solidFill>
              </a:rPr>
              <a:t> </a:t>
            </a:r>
            <a:endParaRPr lang="en-US" altLang="zh-TW" b="1" dirty="0">
              <a:solidFill>
                <a:srgbClr val="0070C0"/>
              </a:solidFill>
            </a:endParaRPr>
          </a:p>
          <a:p>
            <a:pPr lvl="2">
              <a:buFont typeface="Wingdings" pitchFamily="2" charset="2"/>
              <a:buChar char="ü"/>
            </a:pPr>
            <a:r>
              <a:rPr lang="en-US" altLang="zh-TW" b="1" dirty="0" smtClean="0">
                <a:solidFill>
                  <a:srgbClr val="0070C0"/>
                </a:solidFill>
              </a:rPr>
              <a:t>Bluetooth,</a:t>
            </a:r>
          </a:p>
          <a:p>
            <a:pPr lvl="2">
              <a:buFont typeface="Wingdings" pitchFamily="2" charset="2"/>
              <a:buChar char="ü"/>
            </a:pPr>
            <a:r>
              <a:rPr lang="en-US" altLang="zh-TW" b="1" dirty="0" smtClean="0">
                <a:solidFill>
                  <a:srgbClr val="0070C0"/>
                </a:solidFill>
              </a:rPr>
              <a:t>RFID</a:t>
            </a:r>
          </a:p>
          <a:p>
            <a:pPr lvl="2">
              <a:buFont typeface="Wingdings" pitchFamily="2" charset="2"/>
              <a:buChar char="ü"/>
            </a:pPr>
            <a:endParaRPr lang="en-US" altLang="zh-TW" b="1" dirty="0" smtClean="0">
              <a:solidFill>
                <a:srgbClr val="0070C0"/>
              </a:solidFill>
            </a:endParaRPr>
          </a:p>
          <a:p>
            <a:pPr marL="457200" lvl="1" indent="0">
              <a:buNone/>
            </a:pPr>
            <a:r>
              <a:rPr lang="en-US" altLang="zh-TW" b="1" dirty="0" smtClean="0">
                <a:solidFill>
                  <a:srgbClr val="0070C0"/>
                </a:solidFill>
              </a:rPr>
              <a:t>(</a:t>
            </a:r>
            <a:r>
              <a:rPr lang="zh-TW" altLang="en-US" b="1" dirty="0" smtClean="0">
                <a:solidFill>
                  <a:srgbClr val="0070C0"/>
                </a:solidFill>
              </a:rPr>
              <a:t>快速</a:t>
            </a:r>
            <a:r>
              <a:rPr lang="zh-TW" altLang="en-US" b="1" dirty="0">
                <a:solidFill>
                  <a:srgbClr val="0070C0"/>
                </a:solidFill>
              </a:rPr>
              <a:t>得到光明燈安座</a:t>
            </a:r>
            <a:r>
              <a:rPr lang="zh-TW" altLang="en-US" b="1" dirty="0" smtClean="0">
                <a:solidFill>
                  <a:srgbClr val="0070C0"/>
                </a:solidFill>
              </a:rPr>
              <a:t>訊息</a:t>
            </a:r>
            <a:r>
              <a:rPr lang="en-US" altLang="zh-TW" b="1" dirty="0" smtClean="0">
                <a:solidFill>
                  <a:srgbClr val="0070C0"/>
                </a:solidFill>
              </a:rPr>
              <a:t>)</a:t>
            </a:r>
            <a:endParaRPr lang="en-US" altLang="zh-TW" b="1" dirty="0" smtClean="0">
              <a:solidFill>
                <a:srgbClr val="0070C0"/>
              </a:solidFill>
            </a:endParaRPr>
          </a:p>
        </p:txBody>
      </p:sp>
      <p:graphicFrame>
        <p:nvGraphicFramePr>
          <p:cNvPr id="2" name="資料庫圖表 1"/>
          <p:cNvGraphicFramePr/>
          <p:nvPr>
            <p:extLst>
              <p:ext uri="{D42A27DB-BD31-4B8C-83A1-F6EECF244321}">
                <p14:modId xmlns:p14="http://schemas.microsoft.com/office/powerpoint/2010/main" val="2143870284"/>
              </p:ext>
            </p:extLst>
          </p:nvPr>
        </p:nvGraphicFramePr>
        <p:xfrm>
          <a:off x="539552" y="1628800"/>
          <a:ext cx="1728192"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90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zh-TW" altLang="zh-TW" b="1" dirty="0">
                <a:solidFill>
                  <a:srgbClr val="002060"/>
                </a:solidFill>
              </a:rPr>
              <a:t>執行的</a:t>
            </a:r>
            <a:r>
              <a:rPr lang="zh-TW" altLang="zh-TW" b="1" dirty="0" smtClean="0">
                <a:solidFill>
                  <a:srgbClr val="002060"/>
                </a:solidFill>
              </a:rPr>
              <a:t>方法</a:t>
            </a:r>
            <a:endParaRPr lang="zh-TW" altLang="en-US" b="1" dirty="0">
              <a:solidFill>
                <a:srgbClr val="002060"/>
              </a:solidFill>
            </a:endParaRPr>
          </a:p>
        </p:txBody>
      </p:sp>
      <p:sp>
        <p:nvSpPr>
          <p:cNvPr id="5" name="Rectangle 4"/>
          <p:cNvSpPr>
            <a:spLocks noGrp="1"/>
          </p:cNvSpPr>
          <p:nvPr>
            <p:ph idx="1"/>
          </p:nvPr>
        </p:nvSpPr>
        <p:spPr>
          <a:xfrm>
            <a:off x="2411760" y="1700808"/>
            <a:ext cx="6120680" cy="4536504"/>
          </a:xfrm>
        </p:spPr>
        <p:style>
          <a:lnRef idx="2">
            <a:schemeClr val="accent5"/>
          </a:lnRef>
          <a:fillRef idx="1">
            <a:schemeClr val="lt1"/>
          </a:fillRef>
          <a:effectRef idx="0">
            <a:schemeClr val="accent5"/>
          </a:effectRef>
          <a:fontRef idx="minor">
            <a:schemeClr val="dk1"/>
          </a:fontRef>
        </p:style>
        <p:txBody>
          <a:bodyPr>
            <a:normAutofit/>
          </a:bodyPr>
          <a:lstStyle/>
          <a:p>
            <a:r>
              <a:rPr lang="en-US" altLang="zh-TW" dirty="0" smtClean="0"/>
              <a:t>Analyze </a:t>
            </a:r>
            <a:r>
              <a:rPr lang="en-US" altLang="zh-TW" dirty="0"/>
              <a:t>people and </a:t>
            </a:r>
            <a:r>
              <a:rPr lang="en-US" altLang="zh-TW" dirty="0" smtClean="0"/>
              <a:t>partners</a:t>
            </a:r>
          </a:p>
          <a:p>
            <a:pPr marL="400050" lvl="1" indent="0">
              <a:buNone/>
            </a:pPr>
            <a:r>
              <a:rPr lang="en-US" altLang="zh-TW" dirty="0" smtClean="0"/>
              <a:t>(</a:t>
            </a:r>
            <a:r>
              <a:rPr lang="zh-TW" altLang="en-US" dirty="0"/>
              <a:t>分析人員和合作夥伴</a:t>
            </a:r>
            <a:r>
              <a:rPr lang="en-US" altLang="zh-TW" dirty="0" smtClean="0"/>
              <a:t>)</a:t>
            </a:r>
            <a:endParaRPr lang="en-US" altLang="zh-TW" dirty="0"/>
          </a:p>
          <a:p>
            <a:pPr lvl="1">
              <a:buFont typeface="Wingdings" pitchFamily="2" charset="2"/>
              <a:buChar char="n"/>
            </a:pPr>
            <a:r>
              <a:rPr lang="zh-TW" altLang="en-US" b="1" dirty="0">
                <a:solidFill>
                  <a:srgbClr val="0070C0"/>
                </a:solidFill>
              </a:rPr>
              <a:t>硬體電子光</a:t>
            </a:r>
            <a:r>
              <a:rPr lang="zh-TW" altLang="en-US" b="1" dirty="0" smtClean="0">
                <a:solidFill>
                  <a:srgbClr val="0070C0"/>
                </a:solidFill>
              </a:rPr>
              <a:t>明燈</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軟體</a:t>
            </a:r>
            <a:r>
              <a:rPr lang="zh-TW" altLang="en-US" b="1" dirty="0">
                <a:solidFill>
                  <a:srgbClr val="0070C0"/>
                </a:solidFill>
              </a:rPr>
              <a:t>資料庫及資料搜集</a:t>
            </a:r>
            <a:r>
              <a:rPr lang="zh-TW" altLang="en-US" b="1" dirty="0" smtClean="0">
                <a:solidFill>
                  <a:srgbClr val="0070C0"/>
                </a:solidFill>
              </a:rPr>
              <a:t>設計</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寺廟</a:t>
            </a:r>
            <a:r>
              <a:rPr lang="zh-TW" altLang="en-US" b="1" dirty="0">
                <a:solidFill>
                  <a:srgbClr val="0070C0"/>
                </a:solidFill>
              </a:rPr>
              <a:t>的光明燈安座記錄</a:t>
            </a:r>
            <a:r>
              <a:rPr lang="zh-TW" altLang="en-US" b="1" dirty="0" smtClean="0">
                <a:solidFill>
                  <a:srgbClr val="0070C0"/>
                </a:solidFill>
              </a:rPr>
              <a:t>人員</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系統</a:t>
            </a:r>
            <a:r>
              <a:rPr lang="zh-TW" altLang="en-US" b="1" dirty="0">
                <a:solidFill>
                  <a:srgbClr val="0070C0"/>
                </a:solidFill>
              </a:rPr>
              <a:t>維護人員（包括了網路狀況維護</a:t>
            </a:r>
            <a:r>
              <a:rPr lang="zh-TW" altLang="en-US" b="1" dirty="0" smtClean="0">
                <a:solidFill>
                  <a:srgbClr val="0070C0"/>
                </a:solidFill>
              </a:rPr>
              <a:t>）</a:t>
            </a:r>
            <a:endParaRPr lang="en-US" altLang="zh-TW" b="1" dirty="0" smtClean="0">
              <a:solidFill>
                <a:srgbClr val="C00000"/>
              </a:solidFill>
            </a:endParaRPr>
          </a:p>
        </p:txBody>
      </p:sp>
      <p:graphicFrame>
        <p:nvGraphicFramePr>
          <p:cNvPr id="2" name="資料庫圖表 1"/>
          <p:cNvGraphicFramePr/>
          <p:nvPr>
            <p:extLst>
              <p:ext uri="{D42A27DB-BD31-4B8C-83A1-F6EECF244321}">
                <p14:modId xmlns:p14="http://schemas.microsoft.com/office/powerpoint/2010/main" val="1603459811"/>
              </p:ext>
            </p:extLst>
          </p:nvPr>
        </p:nvGraphicFramePr>
        <p:xfrm>
          <a:off x="539552" y="1628800"/>
          <a:ext cx="1728192"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201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zh-TW" altLang="zh-TW" b="1" dirty="0">
                <a:solidFill>
                  <a:srgbClr val="002060"/>
                </a:solidFill>
              </a:rPr>
              <a:t>執行的</a:t>
            </a:r>
            <a:r>
              <a:rPr lang="zh-TW" altLang="zh-TW" b="1" dirty="0" smtClean="0">
                <a:solidFill>
                  <a:srgbClr val="002060"/>
                </a:solidFill>
              </a:rPr>
              <a:t>方法</a:t>
            </a:r>
            <a:endParaRPr lang="zh-TW" altLang="en-US" b="1" dirty="0">
              <a:solidFill>
                <a:srgbClr val="002060"/>
              </a:solidFill>
            </a:endParaRPr>
          </a:p>
        </p:txBody>
      </p:sp>
      <p:sp>
        <p:nvSpPr>
          <p:cNvPr id="5" name="Rectangle 4"/>
          <p:cNvSpPr>
            <a:spLocks noGrp="1"/>
          </p:cNvSpPr>
          <p:nvPr>
            <p:ph idx="1"/>
          </p:nvPr>
        </p:nvSpPr>
        <p:spPr>
          <a:xfrm>
            <a:off x="2411760" y="1700808"/>
            <a:ext cx="6120680" cy="4536504"/>
          </a:xfrm>
        </p:spPr>
        <p:style>
          <a:lnRef idx="2">
            <a:schemeClr val="accent5"/>
          </a:lnRef>
          <a:fillRef idx="1">
            <a:schemeClr val="lt1"/>
          </a:fillRef>
          <a:effectRef idx="0">
            <a:schemeClr val="accent5"/>
          </a:effectRef>
          <a:fontRef idx="minor">
            <a:schemeClr val="dk1"/>
          </a:fontRef>
        </p:style>
        <p:txBody>
          <a:bodyPr>
            <a:normAutofit/>
          </a:bodyPr>
          <a:lstStyle/>
          <a:p>
            <a:r>
              <a:rPr lang="en-US" altLang="zh-TW" dirty="0" smtClean="0"/>
              <a:t>Analyze </a:t>
            </a:r>
            <a:r>
              <a:rPr lang="en-US" altLang="zh-TW" dirty="0"/>
              <a:t>organization and </a:t>
            </a:r>
            <a:r>
              <a:rPr lang="en-US" altLang="zh-TW" dirty="0" smtClean="0"/>
              <a:t>culture</a:t>
            </a:r>
          </a:p>
          <a:p>
            <a:pPr marL="400050" lvl="1" indent="0">
              <a:buNone/>
            </a:pPr>
            <a:r>
              <a:rPr lang="en-US" altLang="zh-TW" dirty="0" smtClean="0"/>
              <a:t>(</a:t>
            </a:r>
            <a:r>
              <a:rPr lang="zh-TW" altLang="en-US" dirty="0"/>
              <a:t>分析組織和文化</a:t>
            </a:r>
            <a:r>
              <a:rPr lang="en-US" altLang="zh-TW" dirty="0" smtClean="0"/>
              <a:t>)</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原本</a:t>
            </a:r>
            <a:r>
              <a:rPr lang="zh-TW" altLang="en-US" b="1" dirty="0">
                <a:solidFill>
                  <a:srgbClr val="0070C0"/>
                </a:solidFill>
              </a:rPr>
              <a:t>辨理光明燈安座的人員多學一種手機 </a:t>
            </a:r>
            <a:r>
              <a:rPr lang="en-US" altLang="zh-TW" b="1" dirty="0">
                <a:solidFill>
                  <a:srgbClr val="0070C0"/>
                </a:solidFill>
              </a:rPr>
              <a:t>APP </a:t>
            </a:r>
            <a:r>
              <a:rPr lang="zh-TW" altLang="en-US" b="1" dirty="0">
                <a:solidFill>
                  <a:srgbClr val="0070C0"/>
                </a:solidFill>
              </a:rPr>
              <a:t>下載及</a:t>
            </a:r>
            <a:r>
              <a:rPr lang="zh-TW" altLang="en-US" b="1" dirty="0" smtClean="0">
                <a:solidFill>
                  <a:srgbClr val="0070C0"/>
                </a:solidFill>
              </a:rPr>
              <a:t>安裝</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 </a:t>
            </a:r>
            <a:r>
              <a:rPr lang="en-US" altLang="zh-TW" b="1" dirty="0">
                <a:solidFill>
                  <a:srgbClr val="0070C0"/>
                </a:solidFill>
              </a:rPr>
              <a:t>RFID</a:t>
            </a:r>
            <a:r>
              <a:rPr lang="zh-TW" altLang="en-US" b="1" dirty="0">
                <a:solidFill>
                  <a:srgbClr val="0070C0"/>
                </a:solidFill>
              </a:rPr>
              <a:t>（</a:t>
            </a:r>
            <a:r>
              <a:rPr lang="en-US" altLang="zh-TW" b="1" dirty="0" err="1">
                <a:solidFill>
                  <a:srgbClr val="0070C0"/>
                </a:solidFill>
              </a:rPr>
              <a:t>mifare</a:t>
            </a:r>
            <a:r>
              <a:rPr lang="en-US" altLang="zh-TW" b="1" dirty="0">
                <a:solidFill>
                  <a:srgbClr val="0070C0"/>
                </a:solidFill>
              </a:rPr>
              <a:t> s50</a:t>
            </a:r>
            <a:r>
              <a:rPr lang="zh-TW" altLang="en-US" b="1" dirty="0">
                <a:solidFill>
                  <a:srgbClr val="0070C0"/>
                </a:solidFill>
              </a:rPr>
              <a:t>）與姓名的綁定，人力上是否要</a:t>
            </a:r>
            <a:r>
              <a:rPr lang="zh-TW" altLang="en-US" b="1" dirty="0" smtClean="0">
                <a:solidFill>
                  <a:srgbClr val="0070C0"/>
                </a:solidFill>
              </a:rPr>
              <a:t>增加</a:t>
            </a:r>
            <a:endParaRPr lang="en-US" altLang="zh-TW" b="1" dirty="0" smtClean="0">
              <a:solidFill>
                <a:srgbClr val="0070C0"/>
              </a:solidFill>
            </a:endParaRPr>
          </a:p>
          <a:p>
            <a:pPr lvl="1">
              <a:buFont typeface="Wingdings" pitchFamily="2" charset="2"/>
              <a:buChar char="n"/>
            </a:pPr>
            <a:r>
              <a:rPr lang="zh-TW" altLang="en-US" b="1" dirty="0">
                <a:solidFill>
                  <a:srgbClr val="0070C0"/>
                </a:solidFill>
              </a:rPr>
              <a:t>文化上信眾是否會</a:t>
            </a:r>
            <a:r>
              <a:rPr lang="zh-TW" altLang="en-US" b="1" dirty="0" smtClean="0">
                <a:solidFill>
                  <a:srgbClr val="0070C0"/>
                </a:solidFill>
              </a:rPr>
              <a:t>排斥或是</a:t>
            </a:r>
            <a:r>
              <a:rPr lang="zh-TW" altLang="en-US" b="1" dirty="0">
                <a:solidFill>
                  <a:srgbClr val="0070C0"/>
                </a:solidFill>
              </a:rPr>
              <a:t>很快</a:t>
            </a:r>
            <a:r>
              <a:rPr lang="zh-TW" altLang="en-US" b="1" dirty="0" smtClean="0">
                <a:solidFill>
                  <a:srgbClr val="0070C0"/>
                </a:solidFill>
              </a:rPr>
              <a:t>接受</a:t>
            </a:r>
            <a:r>
              <a:rPr lang="zh-TW" altLang="en-US" b="1" dirty="0">
                <a:solidFill>
                  <a:srgbClr val="0070C0"/>
                </a:solidFill>
              </a:rPr>
              <a:t>電子顯示</a:t>
            </a:r>
            <a:endParaRPr lang="en-US" altLang="zh-TW" b="1" dirty="0" smtClean="0">
              <a:solidFill>
                <a:srgbClr val="0070C0"/>
              </a:solidFill>
            </a:endParaRPr>
          </a:p>
          <a:p>
            <a:pPr lvl="1">
              <a:buFont typeface="Wingdings" pitchFamily="2" charset="2"/>
              <a:buChar char="n"/>
            </a:pPr>
            <a:endParaRPr lang="en-US" altLang="zh-TW" b="1" dirty="0" smtClean="0">
              <a:solidFill>
                <a:srgbClr val="C00000"/>
              </a:solidFill>
            </a:endParaRPr>
          </a:p>
        </p:txBody>
      </p:sp>
      <p:graphicFrame>
        <p:nvGraphicFramePr>
          <p:cNvPr id="2" name="資料庫圖表 1"/>
          <p:cNvGraphicFramePr/>
          <p:nvPr>
            <p:extLst>
              <p:ext uri="{D42A27DB-BD31-4B8C-83A1-F6EECF244321}">
                <p14:modId xmlns:p14="http://schemas.microsoft.com/office/powerpoint/2010/main" val="1314316757"/>
              </p:ext>
            </p:extLst>
          </p:nvPr>
        </p:nvGraphicFramePr>
        <p:xfrm>
          <a:off x="539552" y="1628800"/>
          <a:ext cx="1728192"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201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zh-TW" altLang="zh-TW" b="1" dirty="0">
                <a:solidFill>
                  <a:srgbClr val="002060"/>
                </a:solidFill>
              </a:rPr>
              <a:t>執行的</a:t>
            </a:r>
            <a:r>
              <a:rPr lang="zh-TW" altLang="zh-TW" b="1" dirty="0" smtClean="0">
                <a:solidFill>
                  <a:srgbClr val="002060"/>
                </a:solidFill>
              </a:rPr>
              <a:t>方法</a:t>
            </a:r>
            <a:endParaRPr lang="zh-TW" altLang="en-US" b="1" dirty="0">
              <a:solidFill>
                <a:srgbClr val="002060"/>
              </a:solidFill>
            </a:endParaRPr>
          </a:p>
        </p:txBody>
      </p:sp>
      <p:sp>
        <p:nvSpPr>
          <p:cNvPr id="5" name="Rectangle 4"/>
          <p:cNvSpPr>
            <a:spLocks noGrp="1"/>
          </p:cNvSpPr>
          <p:nvPr>
            <p:ph idx="1"/>
          </p:nvPr>
        </p:nvSpPr>
        <p:spPr>
          <a:xfrm>
            <a:off x="2411760" y="1700808"/>
            <a:ext cx="6120680" cy="4536504"/>
          </a:xfrm>
        </p:spPr>
        <p:style>
          <a:lnRef idx="2">
            <a:schemeClr val="accent5"/>
          </a:lnRef>
          <a:fillRef idx="1">
            <a:schemeClr val="lt1"/>
          </a:fillRef>
          <a:effectRef idx="0">
            <a:schemeClr val="accent5"/>
          </a:effectRef>
          <a:fontRef idx="minor">
            <a:schemeClr val="dk1"/>
          </a:fontRef>
        </p:style>
        <p:txBody>
          <a:bodyPr>
            <a:normAutofit/>
          </a:bodyPr>
          <a:lstStyle/>
          <a:p>
            <a:r>
              <a:rPr lang="en-US" altLang="zh-TW" dirty="0" smtClean="0"/>
              <a:t>Evaluate </a:t>
            </a:r>
            <a:r>
              <a:rPr lang="en-US" altLang="zh-TW" dirty="0"/>
              <a:t>leadership and </a:t>
            </a:r>
            <a:r>
              <a:rPr lang="en-US" altLang="zh-TW" dirty="0" smtClean="0"/>
              <a:t>governance</a:t>
            </a:r>
          </a:p>
          <a:p>
            <a:pPr marL="400050" lvl="1" indent="0">
              <a:buNone/>
            </a:pPr>
            <a:r>
              <a:rPr lang="en-US" altLang="zh-TW" dirty="0" smtClean="0"/>
              <a:t>(</a:t>
            </a:r>
            <a:r>
              <a:rPr lang="zh-TW" altLang="en-US" dirty="0"/>
              <a:t>評估領導力和治理</a:t>
            </a:r>
            <a:r>
              <a:rPr lang="en-US" altLang="zh-TW" dirty="0"/>
              <a:t>)</a:t>
            </a:r>
            <a:endParaRPr lang="en-US" altLang="zh-TW" dirty="0" smtClean="0"/>
          </a:p>
          <a:p>
            <a:pPr lvl="1">
              <a:buFont typeface="Wingdings" pitchFamily="2" charset="2"/>
              <a:buChar char="n"/>
            </a:pPr>
            <a:r>
              <a:rPr lang="zh-TW" altLang="en-US" b="1" dirty="0">
                <a:solidFill>
                  <a:srgbClr val="0070C0"/>
                </a:solidFill>
              </a:rPr>
              <a:t>綠電的公共政策，法人代表對於所有的節電方式都是十分</a:t>
            </a:r>
            <a:r>
              <a:rPr lang="zh-TW" altLang="en-US" b="1" dirty="0" smtClean="0">
                <a:solidFill>
                  <a:srgbClr val="0070C0"/>
                </a:solidFill>
              </a:rPr>
              <a:t>支持</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電子</a:t>
            </a:r>
            <a:r>
              <a:rPr lang="zh-TW" altLang="en-US" b="1" dirty="0">
                <a:solidFill>
                  <a:srgbClr val="0070C0"/>
                </a:solidFill>
              </a:rPr>
              <a:t>光</a:t>
            </a:r>
            <a:r>
              <a:rPr lang="zh-TW" altLang="en-US" b="1" dirty="0" smtClean="0">
                <a:solidFill>
                  <a:srgbClr val="0070C0"/>
                </a:solidFill>
              </a:rPr>
              <a:t>明燈不會</a:t>
            </a:r>
            <a:r>
              <a:rPr lang="zh-TW" altLang="en-US" b="1" dirty="0">
                <a:solidFill>
                  <a:srgbClr val="0070C0"/>
                </a:solidFill>
              </a:rPr>
              <a:t>即時的省下電力，但是可以先讓客戶</a:t>
            </a:r>
            <a:r>
              <a:rPr lang="zh-TW" altLang="en-US" b="1" dirty="0" smtClean="0">
                <a:solidFill>
                  <a:srgbClr val="0070C0"/>
                </a:solidFill>
              </a:rPr>
              <a:t>習慣新的光明燈顯示模型</a:t>
            </a:r>
            <a:endParaRPr lang="en-US" altLang="zh-TW" b="1" dirty="0" smtClean="0">
              <a:solidFill>
                <a:srgbClr val="0070C0"/>
              </a:solidFill>
            </a:endParaRPr>
          </a:p>
          <a:p>
            <a:pPr lvl="1">
              <a:buFont typeface="Wingdings" pitchFamily="2" charset="2"/>
              <a:buChar char="n"/>
            </a:pPr>
            <a:r>
              <a:rPr lang="zh-TW" altLang="en-US" b="1" dirty="0" smtClean="0">
                <a:solidFill>
                  <a:srgbClr val="0070C0"/>
                </a:solidFill>
              </a:rPr>
              <a:t>循序的改變</a:t>
            </a:r>
            <a:r>
              <a:rPr lang="zh-TW" altLang="en-US" b="1" dirty="0">
                <a:solidFill>
                  <a:srgbClr val="0070C0"/>
                </a:solidFill>
              </a:rPr>
              <a:t>寺廟和信眾之間的聯繫</a:t>
            </a:r>
            <a:r>
              <a:rPr lang="zh-TW" altLang="en-US" b="1" dirty="0" smtClean="0">
                <a:solidFill>
                  <a:srgbClr val="0070C0"/>
                </a:solidFill>
              </a:rPr>
              <a:t>方式</a:t>
            </a:r>
            <a:endParaRPr lang="en-US" altLang="zh-TW" b="1" dirty="0" smtClean="0">
              <a:solidFill>
                <a:srgbClr val="0070C0"/>
              </a:solidFill>
            </a:endParaRPr>
          </a:p>
          <a:p>
            <a:pPr lvl="1">
              <a:buFont typeface="Wingdings" pitchFamily="2" charset="2"/>
              <a:buChar char="n"/>
            </a:pPr>
            <a:endParaRPr lang="en-US" altLang="zh-TW" b="1" dirty="0" smtClean="0">
              <a:solidFill>
                <a:srgbClr val="C00000"/>
              </a:solidFill>
            </a:endParaRPr>
          </a:p>
        </p:txBody>
      </p:sp>
      <p:graphicFrame>
        <p:nvGraphicFramePr>
          <p:cNvPr id="2" name="資料庫圖表 1"/>
          <p:cNvGraphicFramePr/>
          <p:nvPr>
            <p:extLst>
              <p:ext uri="{D42A27DB-BD31-4B8C-83A1-F6EECF244321}">
                <p14:modId xmlns:p14="http://schemas.microsoft.com/office/powerpoint/2010/main" val="256870204"/>
              </p:ext>
            </p:extLst>
          </p:nvPr>
        </p:nvGraphicFramePr>
        <p:xfrm>
          <a:off x="539552" y="1628800"/>
          <a:ext cx="1728192"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201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323528" y="404664"/>
            <a:ext cx="8153400" cy="1080120"/>
          </a:xfrm>
        </p:spPr>
        <p:txBody>
          <a:bodyPr>
            <a:normAutofit/>
          </a:bodyPr>
          <a:lstStyle/>
          <a:p>
            <a:r>
              <a:rPr lang="zh-TW" altLang="en-US" dirty="0" smtClean="0"/>
              <a:t>前言</a:t>
            </a:r>
            <a:endParaRPr lang="zh-TW" dirty="0"/>
          </a:p>
        </p:txBody>
      </p:sp>
      <p:graphicFrame>
        <p:nvGraphicFramePr>
          <p:cNvPr id="2" name="資料庫圖表 1"/>
          <p:cNvGraphicFramePr/>
          <p:nvPr>
            <p:extLst>
              <p:ext uri="{D42A27DB-BD31-4B8C-83A1-F6EECF244321}">
                <p14:modId xmlns:p14="http://schemas.microsoft.com/office/powerpoint/2010/main" val="2878512419"/>
              </p:ext>
            </p:extLst>
          </p:nvPr>
        </p:nvGraphicFramePr>
        <p:xfrm>
          <a:off x="971600" y="2060848"/>
          <a:ext cx="70321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3652578"/>
            <a:ext cx="1763688" cy="189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2420887"/>
            <a:ext cx="2088232" cy="130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zh-TW" altLang="en-US" b="1" dirty="0">
                <a:solidFill>
                  <a:srgbClr val="002060"/>
                </a:solidFill>
              </a:rPr>
              <a:t>帶來的</a:t>
            </a:r>
            <a:r>
              <a:rPr lang="zh-TW" altLang="en-US" b="1" dirty="0" smtClean="0">
                <a:solidFill>
                  <a:srgbClr val="002060"/>
                </a:solidFill>
              </a:rPr>
              <a:t>成果</a:t>
            </a:r>
            <a:endParaRPr lang="zh-TW" altLang="en-US" sz="2800" b="1" dirty="0">
              <a:solidFill>
                <a:srgbClr val="1E394E"/>
              </a:solidFill>
            </a:endParaRPr>
          </a:p>
        </p:txBody>
      </p:sp>
      <p:sp>
        <p:nvSpPr>
          <p:cNvPr id="5" name="Rectangle 4"/>
          <p:cNvSpPr>
            <a:spLocks noGrp="1"/>
          </p:cNvSpPr>
          <p:nvPr>
            <p:ph idx="1"/>
          </p:nvPr>
        </p:nvSpPr>
        <p:spPr>
          <a:xfrm>
            <a:off x="533400" y="1600200"/>
            <a:ext cx="8077200" cy="4411663"/>
          </a:xfrm>
          <a:solidFill>
            <a:schemeClr val="bg1"/>
          </a:solidFill>
        </p:spPr>
        <p:txBody>
          <a:bodyPr>
            <a:normAutofit/>
          </a:bodyPr>
          <a:lstStyle/>
          <a:p>
            <a:r>
              <a:rPr lang="zh-TW" altLang="en-US" sz="2000" dirty="0" smtClean="0"/>
              <a:t>主方案，</a:t>
            </a:r>
            <a:r>
              <a:rPr lang="en-US" altLang="zh-TW" sz="2000" dirty="0" smtClean="0"/>
              <a:t>2017 </a:t>
            </a:r>
            <a:r>
              <a:rPr lang="zh-TW" altLang="en-US" sz="2000" dirty="0" smtClean="0"/>
              <a:t>大甲鎮瀾宮，首次</a:t>
            </a:r>
            <a:r>
              <a:rPr lang="zh-TW" altLang="en-US" sz="2000" dirty="0" smtClean="0"/>
              <a:t>使用手機 </a:t>
            </a:r>
            <a:r>
              <a:rPr lang="en-US" altLang="zh-TW" sz="2000" dirty="0" smtClean="0"/>
              <a:t>APP  </a:t>
            </a:r>
            <a:r>
              <a:rPr lang="zh-TW" altLang="en-US" sz="2000" dirty="0" smtClean="0"/>
              <a:t>配合螢幕顯示光明燈安座</a:t>
            </a:r>
            <a:r>
              <a:rPr lang="zh-TW" altLang="en-US" sz="2000" dirty="0" smtClean="0"/>
              <a:t>姓名</a:t>
            </a:r>
            <a:endParaRPr lang="en-US" altLang="zh-TW" sz="2000" b="1" dirty="0">
              <a:solidFill>
                <a:srgbClr val="C00000"/>
              </a:solidFill>
            </a:endParaRPr>
          </a:p>
          <a:p>
            <a:r>
              <a:rPr lang="zh-TW" altLang="en-US" sz="2000" dirty="0" smtClean="0"/>
              <a:t>副案，</a:t>
            </a:r>
            <a:r>
              <a:rPr lang="en-US" altLang="zh-TW" sz="2000" dirty="0" smtClean="0"/>
              <a:t>2017 </a:t>
            </a:r>
            <a:r>
              <a:rPr lang="zh-TW" altLang="en-US" sz="2000" dirty="0" smtClean="0"/>
              <a:t>虎尾燈會，麥寮 供範宮智慧平安符</a:t>
            </a:r>
            <a:endParaRPr lang="en-US" altLang="zh-TW" sz="2000" dirty="0" smtClean="0"/>
          </a:p>
        </p:txBody>
      </p:sp>
      <p:pic>
        <p:nvPicPr>
          <p:cNvPr id="6" name="圖片 5"/>
          <p:cNvPicPr/>
          <p:nvPr/>
        </p:nvPicPr>
        <p:blipFill>
          <a:blip r:embed="rId3"/>
          <a:stretch>
            <a:fillRect/>
          </a:stretch>
        </p:blipFill>
        <p:spPr>
          <a:xfrm>
            <a:off x="1043608" y="2780928"/>
            <a:ext cx="3456384" cy="36004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792476"/>
            <a:ext cx="3240360" cy="361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56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en-US" altLang="zh-TW" sz="3200" dirty="0"/>
              <a:t>Analyzing Business Model Linkages </a:t>
            </a:r>
            <a:endParaRPr lang="zh-TW" altLang="zh-TW" sz="3200" b="1" dirty="0">
              <a:solidFill>
                <a:srgbClr val="002060"/>
              </a:solidFill>
            </a:endParaRPr>
          </a:p>
        </p:txBody>
      </p:sp>
      <p:sp>
        <p:nvSpPr>
          <p:cNvPr id="5" name="Rectangle 4"/>
          <p:cNvSpPr>
            <a:spLocks noGrp="1"/>
          </p:cNvSpPr>
          <p:nvPr>
            <p:ph idx="1"/>
          </p:nvPr>
        </p:nvSpPr>
        <p:spPr>
          <a:xfrm>
            <a:off x="533400" y="1600200"/>
            <a:ext cx="8077200" cy="4411663"/>
          </a:xfrm>
          <a:solidFill>
            <a:schemeClr val="bg1"/>
          </a:solidFill>
        </p:spPr>
        <p:txBody>
          <a:bodyPr>
            <a:normAutofit/>
          </a:bodyPr>
          <a:lstStyle/>
          <a:p>
            <a:r>
              <a:rPr lang="en-US" altLang="zh-TW" dirty="0" smtClean="0"/>
              <a:t> </a:t>
            </a:r>
            <a:r>
              <a:rPr lang="zh-TW" altLang="en-US" dirty="0" smtClean="0"/>
              <a:t>改變執行方式，改</a:t>
            </a:r>
            <a:r>
              <a:rPr lang="zh-TW" altLang="en-US" dirty="0" smtClean="0"/>
              <a:t>推副案</a:t>
            </a:r>
            <a:r>
              <a:rPr lang="zh-TW" altLang="en-US" dirty="0" smtClean="0"/>
              <a:t>智慧平安符</a:t>
            </a:r>
            <a:endParaRPr lang="en-US" altLang="zh-TW" dirty="0" smtClean="0"/>
          </a:p>
          <a:p>
            <a:endParaRPr lang="en-US" altLang="zh-TW" b="1" dirty="0" smtClean="0">
              <a:solidFill>
                <a:srgbClr val="C00000"/>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92897"/>
            <a:ext cx="5904656" cy="294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667" y="4067370"/>
            <a:ext cx="20002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708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normAutofit/>
          </a:bodyPr>
          <a:lstStyle/>
          <a:p>
            <a:r>
              <a:rPr lang="zh-TW" altLang="en-US" b="1" dirty="0" smtClean="0">
                <a:solidFill>
                  <a:srgbClr val="002060"/>
                </a:solidFill>
              </a:rPr>
              <a:t>智慧平安符</a:t>
            </a:r>
            <a:endParaRPr lang="zh-TW" altLang="en-US" b="1" dirty="0">
              <a:solidFill>
                <a:srgbClr val="002060"/>
              </a:solidFill>
            </a:endParaRPr>
          </a:p>
        </p:txBody>
      </p:sp>
      <p:sp>
        <p:nvSpPr>
          <p:cNvPr id="5" name="Rectangle 4"/>
          <p:cNvSpPr>
            <a:spLocks noGrp="1"/>
          </p:cNvSpPr>
          <p:nvPr>
            <p:ph idx="1"/>
          </p:nvPr>
        </p:nvSpPr>
        <p:spPr>
          <a:xfrm>
            <a:off x="467544" y="1700808"/>
            <a:ext cx="8064896" cy="4536504"/>
          </a:xfrm>
          <a:solidFill>
            <a:schemeClr val="bg1"/>
          </a:solidFill>
        </p:spPr>
        <p:txBody>
          <a:bodyPr>
            <a:normAutofit lnSpcReduction="10000"/>
          </a:bodyPr>
          <a:lstStyle/>
          <a:p>
            <a:r>
              <a:rPr lang="zh-TW" altLang="en-US" dirty="0" smtClean="0"/>
              <a:t>強化現有的策略及執行，</a:t>
            </a:r>
            <a:r>
              <a:rPr lang="en-US" altLang="zh-TW" dirty="0" smtClean="0"/>
              <a:t>Bless </a:t>
            </a:r>
            <a:r>
              <a:rPr lang="zh-TW" altLang="en-US" dirty="0" smtClean="0"/>
              <a:t>光明燈 改為利用智慧平安符連接廟方和信眾</a:t>
            </a:r>
            <a:endParaRPr lang="en-US" altLang="zh-TW" dirty="0" smtClean="0"/>
          </a:p>
          <a:p>
            <a:endParaRPr lang="en-US" altLang="zh-TW" dirty="0"/>
          </a:p>
          <a:p>
            <a:r>
              <a:rPr lang="zh-TW" altLang="zh-TW" dirty="0"/>
              <a:t>智慧平安符預期得到的是信眾的信任感和使用者新體驗，在這一個部份裡傳統信仰中心與科技的結合其後續的發酵才是個平安符所能夠繼續帶動的效益</a:t>
            </a:r>
            <a:r>
              <a:rPr lang="zh-TW" altLang="zh-TW" dirty="0" smtClean="0"/>
              <a:t>。</a:t>
            </a:r>
            <a:endParaRPr lang="en-US" altLang="zh-TW" dirty="0" smtClean="0"/>
          </a:p>
          <a:p>
            <a:endParaRPr lang="en-US" altLang="zh-TW" dirty="0"/>
          </a:p>
          <a:p>
            <a:r>
              <a:rPr lang="en-US" altLang="zh-TW" b="1" dirty="0" smtClean="0"/>
              <a:t>2018 2</a:t>
            </a:r>
            <a:r>
              <a:rPr lang="en-US" altLang="zh-TW" b="1" dirty="0"/>
              <a:t>~</a:t>
            </a:r>
            <a:r>
              <a:rPr lang="en-US" altLang="zh-TW" b="1" dirty="0" smtClean="0"/>
              <a:t>3 </a:t>
            </a:r>
            <a:r>
              <a:rPr lang="zh-TW" altLang="en-US" b="1" dirty="0" smtClean="0"/>
              <a:t>月智慧平安符推動</a:t>
            </a:r>
            <a:endParaRPr lang="en-US" altLang="zh-TW" b="1" dirty="0" smtClean="0"/>
          </a:p>
          <a:p>
            <a:pPr lvl="1"/>
            <a:r>
              <a:rPr lang="zh-TW" altLang="en-US" b="1" dirty="0"/>
              <a:t>拱範宮、福興宮、鎮瀾宮、南天宮</a:t>
            </a:r>
            <a:endParaRPr lang="en-US" altLang="zh-TW" b="1" dirty="0" smtClean="0"/>
          </a:p>
          <a:p>
            <a:pPr marL="0" indent="0">
              <a:buNone/>
            </a:pPr>
            <a:endParaRPr lang="en-US" altLang="zh-TW" b="1" dirty="0" smtClean="0">
              <a:solidFill>
                <a:srgbClr val="C00000"/>
              </a:solidFill>
            </a:endParaRPr>
          </a:p>
        </p:txBody>
      </p:sp>
    </p:spTree>
    <p:extLst>
      <p:ext uri="{BB962C8B-B14F-4D97-AF65-F5344CB8AC3E}">
        <p14:creationId xmlns:p14="http://schemas.microsoft.com/office/powerpoint/2010/main" val="3734549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TW" dirty="0" smtClean="0"/>
              <a:t> </a:t>
            </a:r>
            <a:endParaRPr lang="zh-TW" dirty="0"/>
          </a:p>
        </p:txBody>
      </p:sp>
      <p:sp>
        <p:nvSpPr>
          <p:cNvPr id="3" name="Rectangle 2"/>
          <p:cNvSpPr>
            <a:spLocks noGrp="1"/>
          </p:cNvSpPr>
          <p:nvPr>
            <p:ph idx="1"/>
          </p:nvPr>
        </p:nvSpPr>
        <p:spPr/>
        <p:txBody>
          <a:bodyPr>
            <a:normAutofit/>
          </a:bodyPr>
          <a:lstStyle/>
          <a:p>
            <a:pPr marL="0" indent="0">
              <a:buNone/>
            </a:pPr>
            <a:endParaRPr lang="en-US" altLang="zh-TW" sz="7200" dirty="0" smtClean="0"/>
          </a:p>
          <a:p>
            <a:pPr marL="0" indent="0">
              <a:buNone/>
            </a:pPr>
            <a:r>
              <a:rPr lang="en-US" altLang="zh-TW" sz="7200" dirty="0" smtClean="0"/>
              <a:t>           Q &amp; 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57200"/>
            <a:ext cx="8077200" cy="1074738"/>
          </a:xfrm>
        </p:spPr>
        <p:txBody>
          <a:bodyPr/>
          <a:lstStyle/>
          <a:p>
            <a:r>
              <a:rPr lang="en-US" altLang="zh-TW" dirty="0" smtClean="0"/>
              <a:t>Outline</a:t>
            </a:r>
            <a:endParaRPr lang="zh-TW" dirty="0"/>
          </a:p>
        </p:txBody>
      </p:sp>
      <p:sp>
        <p:nvSpPr>
          <p:cNvPr id="3" name="Rectangle 2"/>
          <p:cNvSpPr>
            <a:spLocks noGrp="1"/>
          </p:cNvSpPr>
          <p:nvPr>
            <p:ph idx="1"/>
          </p:nvPr>
        </p:nvSpPr>
        <p:spPr>
          <a:xfrm>
            <a:off x="533400" y="1600200"/>
            <a:ext cx="8077200" cy="4411663"/>
          </a:xfrm>
        </p:spPr>
        <p:txBody>
          <a:bodyPr>
            <a:normAutofit/>
          </a:bodyPr>
          <a:lstStyle/>
          <a:p>
            <a:r>
              <a:rPr lang="zh-TW" altLang="en-US" sz="3200" b="1" dirty="0" smtClean="0">
                <a:solidFill>
                  <a:srgbClr val="002060"/>
                </a:solidFill>
              </a:rPr>
              <a:t>背景簡介</a:t>
            </a:r>
          </a:p>
          <a:p>
            <a:r>
              <a:rPr lang="zh-TW" altLang="zh-TW" sz="3200" b="1" dirty="0" smtClean="0">
                <a:solidFill>
                  <a:srgbClr val="002060"/>
                </a:solidFill>
              </a:rPr>
              <a:t>策略規畫及</a:t>
            </a:r>
            <a:r>
              <a:rPr lang="zh-TW" altLang="en-US" sz="3200" b="1" dirty="0" smtClean="0">
                <a:solidFill>
                  <a:srgbClr val="002060"/>
                </a:solidFill>
              </a:rPr>
              <a:t>評估</a:t>
            </a:r>
            <a:endParaRPr lang="en-US" altLang="zh-TW" sz="3200" b="1" dirty="0" smtClean="0">
              <a:solidFill>
                <a:srgbClr val="002060"/>
              </a:solidFill>
            </a:endParaRPr>
          </a:p>
          <a:p>
            <a:r>
              <a:rPr lang="zh-TW" altLang="zh-TW" sz="3200" b="1" dirty="0" smtClean="0">
                <a:solidFill>
                  <a:srgbClr val="002060"/>
                </a:solidFill>
              </a:rPr>
              <a:t>執行的方法</a:t>
            </a:r>
            <a:endParaRPr lang="zh-TW" altLang="en-US" sz="3200" b="1" dirty="0" smtClean="0">
              <a:solidFill>
                <a:srgbClr val="002060"/>
              </a:solidFill>
            </a:endParaRPr>
          </a:p>
          <a:p>
            <a:r>
              <a:rPr lang="zh-TW" altLang="en-US" sz="3200" b="1" dirty="0" smtClean="0">
                <a:solidFill>
                  <a:srgbClr val="002060"/>
                </a:solidFill>
              </a:rPr>
              <a:t>帶來的成果</a:t>
            </a:r>
          </a:p>
          <a:p>
            <a:r>
              <a:rPr lang="zh-TW" altLang="en-US" sz="3200" b="1" dirty="0">
                <a:solidFill>
                  <a:srgbClr val="002060"/>
                </a:solidFill>
              </a:rPr>
              <a:t>分析商業模式的聯繫</a:t>
            </a:r>
            <a:endParaRPr lang="zh-TW" sz="32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1074738"/>
          </a:xfrm>
        </p:spPr>
        <p:txBody>
          <a:bodyPr/>
          <a:lstStyle/>
          <a:p>
            <a:r>
              <a:rPr lang="zh-TW" altLang="en-US" b="1" dirty="0" smtClean="0">
                <a:solidFill>
                  <a:srgbClr val="1E394E"/>
                </a:solidFill>
              </a:rPr>
              <a:t>背景簡介</a:t>
            </a:r>
            <a:endParaRPr lang="zh-TW" altLang="en-US" dirty="0">
              <a:solidFill>
                <a:srgbClr val="1E394E"/>
              </a:solidFill>
            </a:endParaRPr>
          </a:p>
        </p:txBody>
      </p:sp>
      <p:sp>
        <p:nvSpPr>
          <p:cNvPr id="5" name="Rectangle 4"/>
          <p:cNvSpPr>
            <a:spLocks noGrp="1"/>
          </p:cNvSpPr>
          <p:nvPr>
            <p:ph idx="1"/>
          </p:nvPr>
        </p:nvSpPr>
        <p:spPr>
          <a:xfrm>
            <a:off x="533400" y="1600200"/>
            <a:ext cx="8077200" cy="4853136"/>
          </a:xfrm>
          <a:solidFill>
            <a:schemeClr val="bg1"/>
          </a:solidFill>
        </p:spPr>
        <p:txBody>
          <a:bodyPr>
            <a:normAutofit/>
          </a:bodyPr>
          <a:lstStyle/>
          <a:p>
            <a:r>
              <a:rPr lang="zh-TW" altLang="en-US" dirty="0" smtClean="0"/>
              <a:t>媽祖的民間傳統信仰。</a:t>
            </a:r>
            <a:endParaRPr lang="en-US" altLang="zh-TW" dirty="0" smtClean="0"/>
          </a:p>
          <a:p>
            <a:r>
              <a:rPr lang="zh-TW" altLang="en-US" dirty="0" smtClean="0"/>
              <a:t>從綠電到節電，「</a:t>
            </a:r>
            <a:r>
              <a:rPr lang="en-US" altLang="zh-TW" dirty="0" smtClean="0"/>
              <a:t>Bless </a:t>
            </a:r>
            <a:r>
              <a:rPr lang="zh-TW" altLang="en-US" dirty="0"/>
              <a:t>光明燈</a:t>
            </a:r>
            <a:r>
              <a:rPr lang="zh-TW" altLang="en-US" dirty="0" smtClean="0"/>
              <a:t>」到 智慧平安符</a:t>
            </a:r>
            <a:endParaRPr lang="en-US" altLang="zh-TW" dirty="0" smtClean="0"/>
          </a:p>
          <a:p>
            <a:endParaRPr lang="en-US" altLang="zh-TW"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23" y="3792448"/>
            <a:ext cx="76676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a:solidFill>
                  <a:srgbClr val="002060"/>
                </a:solidFill>
              </a:rPr>
              <a:t>策略規</a:t>
            </a:r>
            <a:r>
              <a:rPr lang="zh-TW" altLang="zh-TW" b="1" dirty="0" smtClean="0">
                <a:solidFill>
                  <a:srgbClr val="002060"/>
                </a:solidFill>
              </a:rPr>
              <a:t>畫</a:t>
            </a:r>
            <a:r>
              <a:rPr lang="en-US" altLang="zh-TW" b="1" dirty="0" smtClean="0">
                <a:solidFill>
                  <a:srgbClr val="002060"/>
                </a:solidFill>
              </a:rPr>
              <a:t>-Analysis</a:t>
            </a:r>
            <a:endParaRPr lang="zh-TW" altLang="en-US" b="1" dirty="0">
              <a:solidFill>
                <a:srgbClr val="002060"/>
              </a:solidFill>
            </a:endParaRPr>
          </a:p>
        </p:txBody>
      </p:sp>
      <p:sp>
        <p:nvSpPr>
          <p:cNvPr id="5" name="Rectangle 4"/>
          <p:cNvSpPr>
            <a:spLocks noGrp="1"/>
          </p:cNvSpPr>
          <p:nvPr>
            <p:ph idx="1"/>
          </p:nvPr>
        </p:nvSpPr>
        <p:spPr>
          <a:xfrm>
            <a:off x="533400" y="1537617"/>
            <a:ext cx="8077200" cy="4411663"/>
          </a:xfrm>
          <a:solidFill>
            <a:schemeClr val="bg1"/>
          </a:solidFill>
        </p:spPr>
        <p:txBody>
          <a:bodyPr>
            <a:normAutofit/>
          </a:bodyPr>
          <a:lstStyle/>
          <a:p>
            <a:endParaRPr lang="en-US" altLang="zh-TW" dirty="0"/>
          </a:p>
          <a:p>
            <a:pPr marL="0" indent="0">
              <a:buNone/>
            </a:pPr>
            <a:endParaRPr lang="en-US" altLang="zh-TW" b="1" dirty="0" smtClean="0">
              <a:solidFill>
                <a:srgbClr val="C00000"/>
              </a:solidFill>
            </a:endParaRPr>
          </a:p>
        </p:txBody>
      </p:sp>
      <p:graphicFrame>
        <p:nvGraphicFramePr>
          <p:cNvPr id="3" name="資料庫圖表 2"/>
          <p:cNvGraphicFramePr/>
          <p:nvPr>
            <p:extLst>
              <p:ext uri="{D42A27DB-BD31-4B8C-83A1-F6EECF244321}">
                <p14:modId xmlns:p14="http://schemas.microsoft.com/office/powerpoint/2010/main" val="2554150848"/>
              </p:ext>
            </p:extLst>
          </p:nvPr>
        </p:nvGraphicFramePr>
        <p:xfrm>
          <a:off x="827584" y="1700808"/>
          <a:ext cx="68407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308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a:solidFill>
                  <a:srgbClr val="002060"/>
                </a:solidFill>
              </a:rPr>
              <a:t>策略規</a:t>
            </a:r>
            <a:r>
              <a:rPr lang="zh-TW" altLang="zh-TW" b="1" dirty="0" smtClean="0">
                <a:solidFill>
                  <a:srgbClr val="002060"/>
                </a:solidFill>
              </a:rPr>
              <a:t>畫</a:t>
            </a:r>
            <a:r>
              <a:rPr lang="en-US" altLang="zh-TW" b="1" dirty="0" smtClean="0">
                <a:solidFill>
                  <a:srgbClr val="002060"/>
                </a:solidFill>
              </a:rPr>
              <a:t>-Analysis</a:t>
            </a:r>
            <a:endParaRPr lang="zh-TW" altLang="en-US" b="1" dirty="0">
              <a:solidFill>
                <a:srgbClr val="002060"/>
              </a:solidFill>
            </a:endParaRPr>
          </a:p>
        </p:txBody>
      </p:sp>
      <p:sp>
        <p:nvSpPr>
          <p:cNvPr id="5" name="Rectangle 4"/>
          <p:cNvSpPr>
            <a:spLocks noGrp="1"/>
          </p:cNvSpPr>
          <p:nvPr>
            <p:ph idx="1"/>
          </p:nvPr>
        </p:nvSpPr>
        <p:spPr>
          <a:xfrm>
            <a:off x="2411760" y="1537617"/>
            <a:ext cx="5940000" cy="4411663"/>
          </a:xfrm>
        </p:spPr>
        <p:style>
          <a:lnRef idx="2">
            <a:schemeClr val="accent2"/>
          </a:lnRef>
          <a:fillRef idx="1">
            <a:schemeClr val="lt1"/>
          </a:fillRef>
          <a:effectRef idx="0">
            <a:schemeClr val="accent2"/>
          </a:effectRef>
          <a:fontRef idx="minor">
            <a:schemeClr val="dk1"/>
          </a:fontRef>
        </p:style>
        <p:txBody>
          <a:bodyPr>
            <a:normAutofit/>
          </a:bodyPr>
          <a:lstStyle/>
          <a:p>
            <a:r>
              <a:rPr lang="zh-TW" altLang="en-US" dirty="0" smtClean="0"/>
              <a:t>市場 </a:t>
            </a:r>
            <a:r>
              <a:rPr lang="en-US" altLang="zh-TW" dirty="0" smtClean="0"/>
              <a:t>(Market)</a:t>
            </a:r>
          </a:p>
          <a:p>
            <a:pPr lvl="1">
              <a:buFont typeface="Wingdings" pitchFamily="2" charset="2"/>
              <a:buChar char="n"/>
            </a:pPr>
            <a:r>
              <a:rPr lang="zh-TW" altLang="en-US" b="1" dirty="0" smtClean="0">
                <a:solidFill>
                  <a:srgbClr val="0070C0"/>
                </a:solidFill>
              </a:rPr>
              <a:t>現有的信眾</a:t>
            </a:r>
            <a:endParaRPr lang="en-US" altLang="zh-TW" b="1" dirty="0" smtClean="0">
              <a:solidFill>
                <a:srgbClr val="0070C0"/>
              </a:solidFill>
            </a:endParaRPr>
          </a:p>
          <a:p>
            <a:pPr lvl="2">
              <a:buFont typeface="Wingdings" pitchFamily="2" charset="2"/>
              <a:buChar char="u"/>
            </a:pPr>
            <a:r>
              <a:rPr lang="zh-TW" altLang="zh-TW" dirty="0" smtClean="0"/>
              <a:t>保持</a:t>
            </a:r>
            <a:r>
              <a:rPr lang="zh-TW" altLang="zh-TW" dirty="0"/>
              <a:t>對媽祖的</a:t>
            </a:r>
            <a:r>
              <a:rPr lang="zh-TW" altLang="zh-TW" dirty="0" smtClean="0"/>
              <a:t>信仰</a:t>
            </a:r>
            <a:endParaRPr lang="en-US" altLang="zh-TW" dirty="0" smtClean="0"/>
          </a:p>
          <a:p>
            <a:pPr lvl="2">
              <a:buFont typeface="Wingdings" pitchFamily="2" charset="2"/>
              <a:buChar char="u"/>
            </a:pPr>
            <a:r>
              <a:rPr lang="zh-TW" altLang="zh-TW" dirty="0" smtClean="0"/>
              <a:t>感受</a:t>
            </a:r>
            <a:r>
              <a:rPr lang="zh-TW" altLang="zh-TW" dirty="0"/>
              <a:t>時代的進步帶來的即時互動</a:t>
            </a:r>
            <a:endParaRPr lang="en-US" altLang="zh-TW" dirty="0" smtClean="0">
              <a:solidFill>
                <a:srgbClr val="0070C0"/>
              </a:solidFill>
            </a:endParaRPr>
          </a:p>
        </p:txBody>
      </p:sp>
      <p:graphicFrame>
        <p:nvGraphicFramePr>
          <p:cNvPr id="3" name="資料庫圖表 2"/>
          <p:cNvGraphicFramePr/>
          <p:nvPr>
            <p:extLst>
              <p:ext uri="{D42A27DB-BD31-4B8C-83A1-F6EECF244321}">
                <p14:modId xmlns:p14="http://schemas.microsoft.com/office/powerpoint/2010/main" val="2432862862"/>
              </p:ext>
            </p:extLst>
          </p:nvPr>
        </p:nvGraphicFramePr>
        <p:xfrm>
          <a:off x="611560" y="1556792"/>
          <a:ext cx="17281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914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a:solidFill>
                  <a:srgbClr val="002060"/>
                </a:solidFill>
              </a:rPr>
              <a:t>策略規</a:t>
            </a:r>
            <a:r>
              <a:rPr lang="zh-TW" altLang="zh-TW" b="1" dirty="0" smtClean="0">
                <a:solidFill>
                  <a:srgbClr val="002060"/>
                </a:solidFill>
              </a:rPr>
              <a:t>畫</a:t>
            </a:r>
            <a:r>
              <a:rPr lang="en-US" altLang="zh-TW" b="1" dirty="0" smtClean="0">
                <a:solidFill>
                  <a:srgbClr val="002060"/>
                </a:solidFill>
              </a:rPr>
              <a:t>-Analysis</a:t>
            </a:r>
            <a:endParaRPr lang="zh-TW" altLang="en-US" b="1" dirty="0">
              <a:solidFill>
                <a:srgbClr val="002060"/>
              </a:solidFill>
            </a:endParaRPr>
          </a:p>
        </p:txBody>
      </p:sp>
      <p:sp>
        <p:nvSpPr>
          <p:cNvPr id="5" name="Rectangle 4"/>
          <p:cNvSpPr>
            <a:spLocks noGrp="1"/>
          </p:cNvSpPr>
          <p:nvPr>
            <p:ph idx="1"/>
          </p:nvPr>
        </p:nvSpPr>
        <p:spPr>
          <a:xfrm>
            <a:off x="2411760" y="1537617"/>
            <a:ext cx="6198840" cy="4411663"/>
          </a:xfrm>
          <a:ln>
            <a:solidFill>
              <a:srgbClr val="00B050"/>
            </a:solidFill>
          </a:ln>
        </p:spPr>
        <p:style>
          <a:lnRef idx="2">
            <a:schemeClr val="accent2"/>
          </a:lnRef>
          <a:fillRef idx="1">
            <a:schemeClr val="lt1"/>
          </a:fillRef>
          <a:effectRef idx="0">
            <a:schemeClr val="accent2"/>
          </a:effectRef>
          <a:fontRef idx="minor">
            <a:schemeClr val="dk1"/>
          </a:fontRef>
        </p:style>
        <p:txBody>
          <a:bodyPr>
            <a:normAutofit/>
          </a:bodyPr>
          <a:lstStyle/>
          <a:p>
            <a:r>
              <a:rPr lang="zh-TW" altLang="en-US" dirty="0" smtClean="0"/>
              <a:t>產品 </a:t>
            </a:r>
            <a:r>
              <a:rPr lang="en-US" altLang="zh-TW" dirty="0" smtClean="0"/>
              <a:t>(Product)</a:t>
            </a:r>
            <a:endParaRPr lang="en-US" altLang="zh-TW" dirty="0"/>
          </a:p>
          <a:p>
            <a:pPr lvl="1">
              <a:buFont typeface="Wingdings" pitchFamily="2" charset="2"/>
              <a:buChar char="n"/>
            </a:pPr>
            <a:r>
              <a:rPr lang="zh-TW" altLang="en-US" b="1" dirty="0" smtClean="0">
                <a:solidFill>
                  <a:srgbClr val="0070C0"/>
                </a:solidFill>
              </a:rPr>
              <a:t>提高信</a:t>
            </a:r>
            <a:r>
              <a:rPr lang="zh-TW" altLang="en-US" b="1" dirty="0">
                <a:solidFill>
                  <a:srgbClr val="0070C0"/>
                </a:solidFill>
              </a:rPr>
              <a:t>眾與寺廟的</a:t>
            </a:r>
            <a:r>
              <a:rPr lang="zh-TW" altLang="en-US" b="1" dirty="0" smtClean="0">
                <a:solidFill>
                  <a:srgbClr val="0070C0"/>
                </a:solidFill>
              </a:rPr>
              <a:t>互動</a:t>
            </a:r>
            <a:r>
              <a:rPr lang="en-US" altLang="zh-TW" b="1" dirty="0" smtClean="0">
                <a:solidFill>
                  <a:srgbClr val="0070C0"/>
                </a:solidFill>
              </a:rPr>
              <a:t>(</a:t>
            </a:r>
            <a:r>
              <a:rPr lang="zh-TW" altLang="en-US" b="1" dirty="0" smtClean="0">
                <a:solidFill>
                  <a:srgbClr val="0070C0"/>
                </a:solidFill>
              </a:rPr>
              <a:t>行為的轉變</a:t>
            </a:r>
            <a:r>
              <a:rPr lang="en-US" altLang="zh-TW" b="1" dirty="0" smtClean="0">
                <a:solidFill>
                  <a:srgbClr val="0070C0"/>
                </a:solidFill>
              </a:rPr>
              <a:t>)</a:t>
            </a:r>
          </a:p>
          <a:p>
            <a:pPr lvl="2">
              <a:buFont typeface="Wingdings" pitchFamily="2" charset="2"/>
              <a:buChar char="u"/>
            </a:pPr>
            <a:r>
              <a:rPr lang="zh-TW" altLang="en-US" dirty="0" smtClean="0"/>
              <a:t>透過電子式光明</a:t>
            </a:r>
            <a:endParaRPr lang="en-US" altLang="zh-TW" dirty="0" smtClean="0"/>
          </a:p>
          <a:p>
            <a:pPr lvl="2">
              <a:buFont typeface="Wingdings" pitchFamily="2" charset="2"/>
              <a:buChar char="u"/>
            </a:pPr>
            <a:r>
              <a:rPr lang="zh-TW" altLang="en-US" dirty="0" smtClean="0"/>
              <a:t>手持式載具</a:t>
            </a:r>
            <a:endParaRPr lang="en-US" altLang="zh-TW" dirty="0" smtClean="0"/>
          </a:p>
          <a:p>
            <a:pPr lvl="2">
              <a:buFont typeface="Wingdings" pitchFamily="2" charset="2"/>
              <a:buChar char="u"/>
            </a:pPr>
            <a:r>
              <a:rPr lang="en-US" altLang="zh-TW" dirty="0" smtClean="0"/>
              <a:t>RFID </a:t>
            </a:r>
            <a:r>
              <a:rPr lang="zh-TW" altLang="en-US" dirty="0" smtClean="0"/>
              <a:t>智慧平安符</a:t>
            </a:r>
            <a:endParaRPr lang="en-US" altLang="zh-TW" dirty="0" smtClean="0"/>
          </a:p>
          <a:p>
            <a:pPr lvl="2">
              <a:buFont typeface="Wingdings" pitchFamily="2" charset="2"/>
              <a:buChar char="u"/>
            </a:pPr>
            <a:r>
              <a:rPr lang="zh-TW" altLang="en-US" dirty="0" smtClean="0"/>
              <a:t>利用</a:t>
            </a:r>
            <a:r>
              <a:rPr lang="zh-TW" altLang="en-US" dirty="0"/>
              <a:t>資料的</a:t>
            </a:r>
            <a:r>
              <a:rPr lang="zh-TW" altLang="en-US" dirty="0" smtClean="0"/>
              <a:t>傳遞，加快</a:t>
            </a:r>
            <a:r>
              <a:rPr lang="zh-TW" altLang="en-US" dirty="0"/>
              <a:t>彼此之間的連</a:t>
            </a:r>
            <a:r>
              <a:rPr lang="zh-TW" altLang="en-US" dirty="0" smtClean="0"/>
              <a:t>動</a:t>
            </a:r>
            <a:endParaRPr lang="en-US" altLang="zh-TW" dirty="0" smtClean="0"/>
          </a:p>
          <a:p>
            <a:pPr lvl="2">
              <a:buFont typeface="Wingdings" pitchFamily="2" charset="2"/>
              <a:buChar char="u"/>
            </a:pPr>
            <a:endParaRPr lang="en-US" altLang="zh-TW" b="1" dirty="0">
              <a:solidFill>
                <a:srgbClr val="0070C0"/>
              </a:solidFill>
            </a:endParaRPr>
          </a:p>
        </p:txBody>
      </p:sp>
      <p:graphicFrame>
        <p:nvGraphicFramePr>
          <p:cNvPr id="3" name="資料庫圖表 2"/>
          <p:cNvGraphicFramePr/>
          <p:nvPr>
            <p:extLst>
              <p:ext uri="{D42A27DB-BD31-4B8C-83A1-F6EECF244321}">
                <p14:modId xmlns:p14="http://schemas.microsoft.com/office/powerpoint/2010/main" val="793256763"/>
              </p:ext>
            </p:extLst>
          </p:nvPr>
        </p:nvGraphicFramePr>
        <p:xfrm>
          <a:off x="611560" y="1556792"/>
          <a:ext cx="17281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48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a:solidFill>
                  <a:srgbClr val="002060"/>
                </a:solidFill>
              </a:rPr>
              <a:t>策略規</a:t>
            </a:r>
            <a:r>
              <a:rPr lang="zh-TW" altLang="zh-TW" b="1" dirty="0" smtClean="0">
                <a:solidFill>
                  <a:srgbClr val="002060"/>
                </a:solidFill>
              </a:rPr>
              <a:t>畫</a:t>
            </a:r>
            <a:r>
              <a:rPr lang="en-US" altLang="zh-TW" b="1" dirty="0" smtClean="0">
                <a:solidFill>
                  <a:srgbClr val="002060"/>
                </a:solidFill>
              </a:rPr>
              <a:t>-Analysis</a:t>
            </a:r>
            <a:endParaRPr lang="zh-TW" altLang="en-US" b="1" dirty="0">
              <a:solidFill>
                <a:srgbClr val="002060"/>
              </a:solidFill>
            </a:endParaRPr>
          </a:p>
        </p:txBody>
      </p:sp>
      <p:sp>
        <p:nvSpPr>
          <p:cNvPr id="5" name="Rectangle 4"/>
          <p:cNvSpPr>
            <a:spLocks noGrp="1"/>
          </p:cNvSpPr>
          <p:nvPr>
            <p:ph idx="1"/>
          </p:nvPr>
        </p:nvSpPr>
        <p:spPr>
          <a:xfrm>
            <a:off x="2411760" y="1537617"/>
            <a:ext cx="6198840" cy="4411663"/>
          </a:xfrm>
        </p:spPr>
        <p:style>
          <a:lnRef idx="2">
            <a:schemeClr val="accent5"/>
          </a:lnRef>
          <a:fillRef idx="1">
            <a:schemeClr val="lt1"/>
          </a:fillRef>
          <a:effectRef idx="0">
            <a:schemeClr val="accent5"/>
          </a:effectRef>
          <a:fontRef idx="minor">
            <a:schemeClr val="dk1"/>
          </a:fontRef>
        </p:style>
        <p:txBody>
          <a:bodyPr>
            <a:normAutofit/>
          </a:bodyPr>
          <a:lstStyle/>
          <a:p>
            <a:r>
              <a:rPr lang="zh-TW" altLang="en-US" dirty="0" smtClean="0"/>
              <a:t>業務網絡</a:t>
            </a:r>
            <a:r>
              <a:rPr lang="en-US" altLang="zh-TW" dirty="0" smtClean="0"/>
              <a:t>(Business Network)</a:t>
            </a:r>
          </a:p>
          <a:p>
            <a:pPr lvl="1">
              <a:buFont typeface="Wingdings" pitchFamily="2" charset="2"/>
              <a:buChar char="n"/>
            </a:pPr>
            <a:r>
              <a:rPr lang="zh-TW" altLang="en-US" b="1" dirty="0">
                <a:solidFill>
                  <a:srgbClr val="0070C0"/>
                </a:solidFill>
              </a:rPr>
              <a:t>電子光明燈硬體</a:t>
            </a:r>
          </a:p>
          <a:p>
            <a:pPr lvl="1">
              <a:buFont typeface="Wingdings" pitchFamily="2" charset="2"/>
              <a:buChar char="n"/>
            </a:pPr>
            <a:r>
              <a:rPr lang="zh-TW" altLang="en-US" b="1" dirty="0">
                <a:solidFill>
                  <a:srgbClr val="0070C0"/>
                </a:solidFill>
              </a:rPr>
              <a:t>法人內部</a:t>
            </a:r>
            <a:r>
              <a:rPr lang="zh-TW" altLang="en-US" b="1" dirty="0" smtClean="0">
                <a:solidFill>
                  <a:srgbClr val="0070C0"/>
                </a:solidFill>
              </a:rPr>
              <a:t>的 </a:t>
            </a:r>
            <a:r>
              <a:rPr lang="en-US" altLang="zh-TW" b="1" dirty="0" smtClean="0">
                <a:solidFill>
                  <a:srgbClr val="0070C0"/>
                </a:solidFill>
              </a:rPr>
              <a:t>layout </a:t>
            </a:r>
            <a:r>
              <a:rPr lang="zh-TW" altLang="en-US" b="1" dirty="0">
                <a:solidFill>
                  <a:srgbClr val="0070C0"/>
                </a:solidFill>
              </a:rPr>
              <a:t>設計</a:t>
            </a:r>
          </a:p>
          <a:p>
            <a:pPr lvl="1">
              <a:buFont typeface="Wingdings" pitchFamily="2" charset="2"/>
              <a:buChar char="n"/>
            </a:pPr>
            <a:r>
              <a:rPr lang="zh-TW" altLang="en-US" b="1" dirty="0">
                <a:solidFill>
                  <a:srgbClr val="0070C0"/>
                </a:solidFill>
              </a:rPr>
              <a:t>光明燈實體與</a:t>
            </a:r>
            <a:r>
              <a:rPr lang="en-US" altLang="zh-TW" b="1" dirty="0">
                <a:solidFill>
                  <a:srgbClr val="0070C0"/>
                </a:solidFill>
              </a:rPr>
              <a:t>IT</a:t>
            </a:r>
            <a:r>
              <a:rPr lang="zh-TW" altLang="en-US" b="1" dirty="0">
                <a:solidFill>
                  <a:srgbClr val="0070C0"/>
                </a:solidFill>
              </a:rPr>
              <a:t>資料流程的連接</a:t>
            </a:r>
          </a:p>
          <a:p>
            <a:pPr lvl="1">
              <a:buFont typeface="Wingdings" pitchFamily="2" charset="2"/>
              <a:buChar char="n"/>
            </a:pPr>
            <a:r>
              <a:rPr lang="zh-TW" altLang="en-US" b="1" dirty="0">
                <a:solidFill>
                  <a:srgbClr val="0070C0"/>
                </a:solidFill>
              </a:rPr>
              <a:t>信眾與光明燈的快速串聯（可轉化為信眾與信仰中心的快速連線</a:t>
            </a:r>
            <a:r>
              <a:rPr lang="zh-TW" altLang="en-US" b="1" dirty="0" smtClean="0">
                <a:solidFill>
                  <a:srgbClr val="0070C0"/>
                </a:solidFill>
              </a:rPr>
              <a:t>）</a:t>
            </a:r>
            <a:endParaRPr lang="en-US" altLang="zh-TW" b="1" dirty="0" smtClean="0">
              <a:solidFill>
                <a:srgbClr val="0070C0"/>
              </a:solidFill>
            </a:endParaRPr>
          </a:p>
          <a:p>
            <a:pPr marL="457200" lvl="1" indent="0">
              <a:buNone/>
            </a:pPr>
            <a:endParaRPr lang="en-US" altLang="zh-TW" dirty="0"/>
          </a:p>
        </p:txBody>
      </p:sp>
      <p:graphicFrame>
        <p:nvGraphicFramePr>
          <p:cNvPr id="3" name="資料庫圖表 2"/>
          <p:cNvGraphicFramePr/>
          <p:nvPr>
            <p:extLst>
              <p:ext uri="{D42A27DB-BD31-4B8C-83A1-F6EECF244321}">
                <p14:modId xmlns:p14="http://schemas.microsoft.com/office/powerpoint/2010/main" val="598471872"/>
              </p:ext>
            </p:extLst>
          </p:nvPr>
        </p:nvGraphicFramePr>
        <p:xfrm>
          <a:off x="611560" y="1556792"/>
          <a:ext cx="17281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4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533400" y="457200"/>
            <a:ext cx="8077200" cy="883568"/>
          </a:xfrm>
        </p:spPr>
        <p:txBody>
          <a:bodyPr>
            <a:normAutofit/>
          </a:bodyPr>
          <a:lstStyle/>
          <a:p>
            <a:r>
              <a:rPr lang="zh-TW" altLang="zh-TW" b="1" dirty="0">
                <a:solidFill>
                  <a:srgbClr val="002060"/>
                </a:solidFill>
              </a:rPr>
              <a:t>策略規</a:t>
            </a:r>
            <a:r>
              <a:rPr lang="zh-TW" altLang="zh-TW" b="1" dirty="0" smtClean="0">
                <a:solidFill>
                  <a:srgbClr val="002060"/>
                </a:solidFill>
              </a:rPr>
              <a:t>畫</a:t>
            </a:r>
            <a:r>
              <a:rPr lang="en-US" altLang="zh-TW" b="1" dirty="0" smtClean="0">
                <a:solidFill>
                  <a:srgbClr val="002060"/>
                </a:solidFill>
              </a:rPr>
              <a:t>-Analysis</a:t>
            </a:r>
            <a:endParaRPr lang="zh-TW" altLang="en-US" b="1" dirty="0">
              <a:solidFill>
                <a:srgbClr val="002060"/>
              </a:solidFill>
            </a:endParaRPr>
          </a:p>
        </p:txBody>
      </p:sp>
      <p:sp>
        <p:nvSpPr>
          <p:cNvPr id="5" name="Rectangle 4"/>
          <p:cNvSpPr>
            <a:spLocks noGrp="1"/>
          </p:cNvSpPr>
          <p:nvPr>
            <p:ph idx="1"/>
          </p:nvPr>
        </p:nvSpPr>
        <p:spPr>
          <a:xfrm>
            <a:off x="2411760" y="1537617"/>
            <a:ext cx="6198840" cy="4411663"/>
          </a:xfrm>
        </p:spPr>
        <p:style>
          <a:lnRef idx="2">
            <a:schemeClr val="accent4"/>
          </a:lnRef>
          <a:fillRef idx="1">
            <a:schemeClr val="lt1"/>
          </a:fillRef>
          <a:effectRef idx="0">
            <a:schemeClr val="accent4"/>
          </a:effectRef>
          <a:fontRef idx="minor">
            <a:schemeClr val="dk1"/>
          </a:fontRef>
        </p:style>
        <p:txBody>
          <a:bodyPr>
            <a:normAutofit/>
          </a:bodyPr>
          <a:lstStyle/>
          <a:p>
            <a:r>
              <a:rPr lang="zh-TW" altLang="en-US" dirty="0"/>
              <a:t>範圍設定</a:t>
            </a:r>
            <a:r>
              <a:rPr lang="en-US" altLang="zh-TW" dirty="0"/>
              <a:t>(Boundary)</a:t>
            </a:r>
            <a:endParaRPr lang="en-US" altLang="zh-TW" dirty="0" smtClean="0"/>
          </a:p>
          <a:p>
            <a:pPr lvl="1">
              <a:buFont typeface="Wingdings" pitchFamily="2" charset="2"/>
              <a:buChar char="n"/>
            </a:pPr>
            <a:r>
              <a:rPr lang="zh-TW" altLang="en-US" b="1" dirty="0">
                <a:solidFill>
                  <a:srgbClr val="0070C0"/>
                </a:solidFill>
              </a:rPr>
              <a:t>非信仰中心的人先不需要考慮</a:t>
            </a:r>
          </a:p>
          <a:p>
            <a:pPr lvl="1">
              <a:buFont typeface="Wingdings" pitchFamily="2" charset="2"/>
              <a:buChar char="n"/>
            </a:pPr>
            <a:r>
              <a:rPr lang="zh-TW" altLang="en-US" b="1" dirty="0">
                <a:solidFill>
                  <a:srgbClr val="0070C0"/>
                </a:solidFill>
              </a:rPr>
              <a:t>不安光明燈的人不需要拓展</a:t>
            </a:r>
            <a:endParaRPr lang="en-US" altLang="zh-TW" dirty="0"/>
          </a:p>
        </p:txBody>
      </p:sp>
      <p:graphicFrame>
        <p:nvGraphicFramePr>
          <p:cNvPr id="3" name="資料庫圖表 2"/>
          <p:cNvGraphicFramePr/>
          <p:nvPr>
            <p:extLst>
              <p:ext uri="{D42A27DB-BD31-4B8C-83A1-F6EECF244321}">
                <p14:modId xmlns:p14="http://schemas.microsoft.com/office/powerpoint/2010/main" val="2852019371"/>
              </p:ext>
            </p:extLst>
          </p:nvPr>
        </p:nvGraphicFramePr>
        <p:xfrm>
          <a:off x="611560" y="1556792"/>
          <a:ext cx="17281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4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_Plan">
  <a:themeElements>
    <a:clrScheme name="Business Plan">
      <a:dk1>
        <a:sysClr val="windowText" lastClr="000000"/>
      </a:dk1>
      <a:lt1>
        <a:sysClr val="window" lastClr="FFFFFF"/>
      </a:lt1>
      <a:dk2>
        <a:srgbClr val="284E6A"/>
      </a:dk2>
      <a:lt2>
        <a:srgbClr val="EFE3C4"/>
      </a:lt2>
      <a:accent1>
        <a:srgbClr val="646F4D"/>
      </a:accent1>
      <a:accent2>
        <a:srgbClr val="934721"/>
      </a:accent2>
      <a:accent3>
        <a:srgbClr val="A46721"/>
      </a:accent3>
      <a:accent4>
        <a:srgbClr val="655E6D"/>
      </a:accent4>
      <a:accent5>
        <a:srgbClr val="3A5F7B"/>
      </a:accent5>
      <a:accent6>
        <a:srgbClr val="665E45"/>
      </a:accent6>
      <a:hlink>
        <a:srgbClr val="64A2C8"/>
      </a:hlink>
      <a:folHlink>
        <a:srgbClr val="9BA967"/>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E1ED885-73FB-4D60-87B1-3F34D97559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Business_Plan</Template>
  <TotalTime>0</TotalTime>
  <Words>960</Words>
  <Application>Microsoft Office PowerPoint</Application>
  <PresentationFormat>如螢幕大小 (4:3)</PresentationFormat>
  <Paragraphs>224</Paragraphs>
  <Slides>23</Slides>
  <Notes>23</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Business_Plan</vt:lpstr>
      <vt:lpstr>資訊策略與管理   智慧平安符的商業策略分析 </vt:lpstr>
      <vt:lpstr>前言</vt:lpstr>
      <vt:lpstr>Outline</vt:lpstr>
      <vt:lpstr>背景簡介</vt:lpstr>
      <vt:lpstr>策略規畫-Analysis</vt:lpstr>
      <vt:lpstr>策略規畫-Analysis</vt:lpstr>
      <vt:lpstr>策略規畫-Analysis</vt:lpstr>
      <vt:lpstr>策略規畫-Analysis</vt:lpstr>
      <vt:lpstr>策略規畫-Analysis</vt:lpstr>
      <vt:lpstr>策略評估-Audting</vt:lpstr>
      <vt:lpstr>策略評估-Audting</vt:lpstr>
      <vt:lpstr>策略評估-Audting</vt:lpstr>
      <vt:lpstr>策略評估-Audting</vt:lpstr>
      <vt:lpstr>策略評估-Audting</vt:lpstr>
      <vt:lpstr>執行的方法</vt:lpstr>
      <vt:lpstr>執行的方法</vt:lpstr>
      <vt:lpstr>執行的方法</vt:lpstr>
      <vt:lpstr>執行的方法</vt:lpstr>
      <vt:lpstr>執行的方法</vt:lpstr>
      <vt:lpstr>帶來的成果</vt:lpstr>
      <vt:lpstr>Analyzing Business Model Linkages </vt:lpstr>
      <vt:lpstr>智慧平安符</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2017-11-18T02:45:48Z</dcterms:created>
  <dcterms:modified xsi:type="dcterms:W3CDTF">2017-12-24T14:22:56Z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TC100819229990</vt:lpwstr>
  </property>
</Properties>
</file>