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710" r:id="rId3"/>
    <p:sldId id="765" r:id="rId4"/>
    <p:sldId id="884" r:id="rId5"/>
    <p:sldId id="885" r:id="rId6"/>
    <p:sldId id="886" r:id="rId7"/>
    <p:sldId id="887" r:id="rId8"/>
    <p:sldId id="888" r:id="rId9"/>
    <p:sldId id="889" r:id="rId10"/>
    <p:sldId id="890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5F5F5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5" autoAdjust="0"/>
    <p:restoredTop sz="94674"/>
  </p:normalViewPr>
  <p:slideViewPr>
    <p:cSldViewPr>
      <p:cViewPr varScale="1">
        <p:scale>
          <a:sx n="124" d="100"/>
          <a:sy n="124" d="100"/>
        </p:scale>
        <p:origin x="1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6DF465-1EDD-5D44-80DB-C51B9898CC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3CEE9E-1282-DF46-9826-8A0B426B99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8" y="16764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pic>
        <p:nvPicPr>
          <p:cNvPr id="14" name="Picture 17" descr="ec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70AED52-6617-3742-B27B-EA5A2B9B40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09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C7ED-4205-E340-AB85-6405883265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553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C042-4C66-1544-83D4-94DB844B03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80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BA51-2358-F342-A754-105528EA7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7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7B2F-9544-0342-94D9-26593368CA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53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56E6-4B29-664F-999A-BC43E6015D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24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F6E9-7325-D240-9E04-BC9BAB9202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464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2445-F4B2-E942-8663-A1D42ACC1D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970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C31B-0D6E-0B4B-A5C7-79E0A11731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2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3750-FF22-AB4E-A1DD-F7F5305C09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3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C8949-8793-0E47-B450-A5A317BB4E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6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6E9AA6F7-3460-5D47-9A71-CA72B24B4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8" name="Picture 14" descr="ecr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57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052513"/>
            <a:ext cx="7772400" cy="1385887"/>
          </a:xfrm>
        </p:spPr>
        <p:txBody>
          <a:bodyPr/>
          <a:lstStyle/>
          <a:p>
            <a:pPr eaLnBrk="1" hangingPunct="1"/>
            <a:r>
              <a:rPr lang="zh-TW" altLang="en-US" b="1" dirty="0">
                <a:latin typeface="BiauKai" panose="02010601000101010101" pitchFamily="2" charset="-120"/>
                <a:ea typeface="BiauKai" panose="02010601000101010101" pitchFamily="2" charset="-120"/>
              </a:rPr>
              <a:t>資訊管理</a:t>
            </a:r>
            <a:endParaRPr lang="en-US" altLang="zh-TW" b="1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229600" cy="2667000"/>
          </a:xfrm>
        </p:spPr>
        <p:txBody>
          <a:bodyPr/>
          <a:lstStyle/>
          <a:p>
            <a:pPr algn="l" eaLnBrk="1" hangingPunct="1">
              <a:buFont typeface="Wingdings" charset="2"/>
              <a:buNone/>
            </a:pPr>
            <a:r>
              <a:rPr lang="en-US" altLang="zh-TW" sz="2800" b="1" dirty="0">
                <a:ea typeface="標楷體" charset="-120"/>
              </a:rPr>
              <a:t>Speaker:  </a:t>
            </a:r>
            <a:r>
              <a:rPr lang="zh-TW" altLang="en-US" sz="2800" b="1" dirty="0">
                <a:ea typeface="標楷體" charset="-120"/>
              </a:rPr>
              <a:t>呂瑞麟</a:t>
            </a:r>
            <a:endParaRPr lang="zh-TW" altLang="en-US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                國立中興大學資管系教授</a:t>
            </a: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		</a:t>
            </a:r>
            <a:r>
              <a:rPr lang="en-US" altLang="zh-TW" sz="2800" dirty="0">
                <a:ea typeface="標楷體" charset="-120"/>
              </a:rPr>
              <a:t>Email: </a:t>
            </a:r>
            <a:r>
              <a:rPr lang="en-US" altLang="zh-TW" sz="2800" dirty="0" err="1">
                <a:ea typeface="標楷體" charset="-120"/>
              </a:rPr>
              <a:t>jllu@nchu.edu.tw</a:t>
            </a:r>
            <a:endParaRPr lang="en-US" altLang="zh-TW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en-US" altLang="zh-TW" sz="2800" dirty="0">
                <a:ea typeface="標楷體" charset="-120"/>
              </a:rPr>
              <a:t>		URL: http://</a:t>
            </a:r>
            <a:r>
              <a:rPr lang="en-US" altLang="zh-TW" sz="2800" dirty="0" err="1">
                <a:ea typeface="標楷體" charset="-120"/>
              </a:rPr>
              <a:t>web.nchu.edu.tw</a:t>
            </a:r>
            <a:r>
              <a:rPr lang="en-US" altLang="zh-TW" sz="2800" dirty="0">
                <a:ea typeface="標楷體" charset="-120"/>
              </a:rPr>
              <a:t>/~</a:t>
            </a:r>
            <a:r>
              <a:rPr lang="en-US" altLang="zh-TW" sz="2800" dirty="0" err="1">
                <a:ea typeface="標楷體" charset="-120"/>
              </a:rPr>
              <a:t>jlu</a:t>
            </a:r>
            <a:endParaRPr lang="en-US" altLang="zh-TW" sz="2800" dirty="0">
              <a:ea typeface="標楷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進行方式的微調整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先介紹一些 </a:t>
            </a:r>
            <a:r>
              <a:rPr lang="en-US" altLang="zh-TW" dirty="0"/>
              <a:t>IT </a:t>
            </a:r>
            <a:r>
              <a:rPr lang="zh-TW" altLang="en-US" dirty="0"/>
              <a:t>科技，但不想花太多時間</a:t>
            </a:r>
            <a:endParaRPr lang="en-US" altLang="zh-TW" dirty="0"/>
          </a:p>
          <a:p>
            <a:pPr lvl="1"/>
            <a:r>
              <a:rPr lang="zh-TW" altLang="en-US" dirty="0"/>
              <a:t>請在前一週提出想了解技術，我儘可能解說</a:t>
            </a:r>
            <a:endParaRPr lang="en-US" altLang="zh-TW" dirty="0"/>
          </a:p>
          <a:p>
            <a:pPr lvl="1"/>
            <a:r>
              <a:rPr lang="zh-TW" altLang="en-US"/>
              <a:t>我會簡短的在兩週內完成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6726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What and Why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什麼是資訊管理？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  <a:p>
            <a:r>
              <a:rPr lang="zh-TW" altLang="en-US" dirty="0">
                <a:ea typeface="標楷體" charset="-120"/>
              </a:rPr>
              <a:t>為什麼要“資訊管理”？</a:t>
            </a:r>
            <a:endParaRPr lang="en-US" altLang="zh-TW" dirty="0"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3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什麼是資訊管理？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/>
              <a:t>1982 </a:t>
            </a:r>
            <a:r>
              <a:rPr lang="zh-TW" altLang="en-US" dirty="0"/>
              <a:t>國立交通大學“運輸工程與管理系”畢業</a:t>
            </a:r>
            <a:endParaRPr lang="en-US" altLang="zh-TW" dirty="0"/>
          </a:p>
          <a:p>
            <a:pPr lvl="1"/>
            <a:r>
              <a:rPr lang="zh-TW" altLang="en-US" dirty="0"/>
              <a:t>管理學士、專注的領域在運輸產業</a:t>
            </a:r>
            <a:endParaRPr lang="en-US" altLang="zh-TW" dirty="0"/>
          </a:p>
          <a:p>
            <a:pPr lvl="1"/>
            <a:r>
              <a:rPr lang="zh-TW" altLang="en-US" dirty="0"/>
              <a:t>計概、程式設計（</a:t>
            </a:r>
            <a:r>
              <a:rPr lang="en-US" altLang="zh-TW" dirty="0"/>
              <a:t>COBOL/FORTRAN</a:t>
            </a:r>
            <a:r>
              <a:rPr lang="zh-TW" altLang="en-US" dirty="0"/>
              <a:t>）必修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en-US" altLang="zh-TW" dirty="0"/>
              <a:t>1982~1984 </a:t>
            </a:r>
            <a:r>
              <a:rPr lang="zh-TW" altLang="en-US" dirty="0"/>
              <a:t>海軍補給官（陸軍稱之為後勤官）</a:t>
            </a:r>
            <a:endParaRPr lang="en-US" altLang="zh-TW" dirty="0"/>
          </a:p>
          <a:p>
            <a:r>
              <a:rPr lang="en-US" altLang="zh-TW" dirty="0"/>
              <a:t>1984~1985 </a:t>
            </a:r>
            <a:r>
              <a:rPr lang="zh-TW" altLang="en-US" dirty="0"/>
              <a:t>林氏玻璃品管員</a:t>
            </a:r>
            <a:endParaRPr lang="en-US" altLang="zh-TW" dirty="0"/>
          </a:p>
          <a:p>
            <a:r>
              <a:rPr lang="en-US" altLang="zh-TW" dirty="0"/>
              <a:t>1985~1987 </a:t>
            </a:r>
            <a:r>
              <a:rPr lang="zh-TW" altLang="en-US" dirty="0"/>
              <a:t>長庚醫院資訊處程式設計師</a:t>
            </a:r>
            <a:endParaRPr lang="en-US" altLang="zh-TW" dirty="0"/>
          </a:p>
          <a:p>
            <a:pPr lvl="1"/>
            <a:r>
              <a:rPr lang="zh-TW" altLang="en-US" dirty="0"/>
              <a:t>接觸到 </a:t>
            </a:r>
            <a:r>
              <a:rPr lang="en-US" altLang="zh-TW" dirty="0" err="1"/>
              <a:t>Datamation</a:t>
            </a:r>
            <a:endParaRPr lang="en-US" altLang="zh-TW" dirty="0"/>
          </a:p>
          <a:p>
            <a:pPr lvl="1"/>
            <a:r>
              <a:rPr lang="zh-TW" altLang="en-US" dirty="0"/>
              <a:t>據說，台灣第一所資管系是輔大資管</a:t>
            </a:r>
            <a:r>
              <a:rPr lang="en-US" altLang="zh-TW" dirty="0"/>
              <a:t> 1981 </a:t>
            </a:r>
            <a:r>
              <a:rPr lang="zh-TW" altLang="en-US" dirty="0"/>
              <a:t>年成立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2202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什麼是資訊管理？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en-US" altLang="zh-TW" dirty="0"/>
              <a:t>1986 </a:t>
            </a:r>
            <a:r>
              <a:rPr lang="zh-TW" altLang="en-US" dirty="0"/>
              <a:t>年決定出國學習“資訊管理”，如何找學校系所的資料？名稱為何？</a:t>
            </a:r>
            <a:endParaRPr lang="en-US" altLang="zh-TW" dirty="0"/>
          </a:p>
          <a:p>
            <a:pPr lvl="1"/>
            <a:r>
              <a:rPr lang="en-US" altLang="zh-TW" dirty="0"/>
              <a:t>(computer/management) information systems</a:t>
            </a:r>
          </a:p>
          <a:p>
            <a:pPr lvl="1"/>
            <a:r>
              <a:rPr lang="zh-TW" altLang="en-US" dirty="0"/>
              <a:t>分成 </a:t>
            </a:r>
            <a:r>
              <a:rPr lang="en-US" altLang="zh-TW" dirty="0"/>
              <a:t>master of business administration in information systems (MBA in information systems) </a:t>
            </a:r>
            <a:r>
              <a:rPr lang="zh-TW" altLang="en-US" dirty="0"/>
              <a:t>和 </a:t>
            </a:r>
            <a:r>
              <a:rPr lang="en-US" altLang="zh-TW" dirty="0"/>
              <a:t>master of science in information systems (MSBA in information systems)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2970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什麼是資訊管理？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另一個角度是使用的原文書名稱可以一窺究竟：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03C1894-BA5C-7840-B937-0ADEFEDFE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920876"/>
            <a:ext cx="7772400" cy="1892499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B92DDDA2-0DFE-1D4A-BE08-6195A7BD7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995526"/>
            <a:ext cx="7990656" cy="194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1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為什麼要資訊管理？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你們心目中的資訊管理是什麼？</a:t>
            </a:r>
            <a:endParaRPr lang="en-US" altLang="zh-TW" dirty="0"/>
          </a:p>
          <a:p>
            <a:pPr lvl="1"/>
            <a:r>
              <a:rPr lang="zh-TW" altLang="en-US" dirty="0"/>
              <a:t>不是資工系的就可以了？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5101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為什麼要資訊管理？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什麼是管理？</a:t>
            </a:r>
            <a:endParaRPr lang="en-US" altLang="zh-TW" dirty="0"/>
          </a:p>
          <a:p>
            <a:pPr lvl="1"/>
            <a:r>
              <a:rPr lang="zh-TW" altLang="en-US" dirty="0"/>
              <a:t>產業別：保險業、銀行業、運輸業</a:t>
            </a:r>
            <a:r>
              <a:rPr lang="en-US" altLang="zh-TW" dirty="0"/>
              <a:t>……</a:t>
            </a:r>
          </a:p>
          <a:p>
            <a:pPr lvl="1"/>
            <a:endParaRPr lang="en-US" altLang="zh-TW" dirty="0"/>
          </a:p>
          <a:p>
            <a:r>
              <a:rPr lang="zh-TW" altLang="en-US" dirty="0"/>
              <a:t>是流程（</a:t>
            </a:r>
            <a:r>
              <a:rPr lang="en-US" altLang="zh-TW" dirty="0"/>
              <a:t>SOP</a:t>
            </a:r>
            <a:r>
              <a:rPr lang="zh-TW" altLang="en-US" dirty="0"/>
              <a:t>）？</a:t>
            </a:r>
            <a:endParaRPr lang="en-US" altLang="zh-TW" dirty="0"/>
          </a:p>
          <a:p>
            <a:r>
              <a:rPr lang="zh-TW" altLang="en-US" dirty="0"/>
              <a:t>是決策？</a:t>
            </a:r>
            <a:endParaRPr lang="en-US" altLang="zh-TW" dirty="0"/>
          </a:p>
          <a:p>
            <a:r>
              <a:rPr lang="zh-TW" altLang="en-US" dirty="0"/>
              <a:t>是策略？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309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為什麼要資訊管理？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我們討論一下幾個案例：</a:t>
            </a:r>
            <a:endParaRPr lang="en-US" altLang="zh-TW" dirty="0"/>
          </a:p>
          <a:p>
            <a:pPr lvl="1"/>
            <a:r>
              <a:rPr lang="zh-TW" altLang="en-US" dirty="0"/>
              <a:t>舊的：</a:t>
            </a:r>
            <a:r>
              <a:rPr lang="en-US" altLang="zh-TW" dirty="0"/>
              <a:t>American Airline…..</a:t>
            </a:r>
          </a:p>
          <a:p>
            <a:pPr lvl="1"/>
            <a:r>
              <a:rPr lang="zh-TW" altLang="en-US" dirty="0"/>
              <a:t>新的：</a:t>
            </a:r>
            <a:r>
              <a:rPr lang="en-US" altLang="zh-TW" dirty="0" err="1"/>
              <a:t>foodpanda</a:t>
            </a:r>
            <a:r>
              <a:rPr lang="en-US" altLang="zh-TW" dirty="0"/>
              <a:t>…..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8398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BiauKai" panose="02010601000101010101" pitchFamily="2" charset="-120"/>
                <a:ea typeface="BiauKai" panose="02010601000101010101" pitchFamily="2" charset="-120"/>
              </a:rPr>
              <a:t>為什麼要資訊管理？</a:t>
            </a:r>
            <a:endParaRPr lang="en-US" altLang="zh-TW" dirty="0">
              <a:latin typeface="BiauKai" panose="02010601000101010101" pitchFamily="2" charset="-120"/>
              <a:ea typeface="BiauKai" panose="02010601000101010101" pitchFamily="2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990656" cy="4680669"/>
          </a:xfrm>
        </p:spPr>
        <p:txBody>
          <a:bodyPr>
            <a:normAutofit/>
          </a:bodyPr>
          <a:lstStyle/>
          <a:p>
            <a:r>
              <a:rPr lang="zh-TW" altLang="en-US" dirty="0"/>
              <a:t>最終目標：創造價值，而且該價值是可以持續的（</a:t>
            </a:r>
            <a:r>
              <a:rPr lang="en-US" altLang="zh-TW"/>
              <a:t>sustainable</a:t>
            </a:r>
            <a:r>
              <a:rPr lang="zh-TW" altLang="en-US"/>
              <a:t>）</a:t>
            </a:r>
            <a:endParaRPr lang="en-US" altLang="zh-TW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E83E325-4236-B24E-8A49-1A689FF33C82}"/>
              </a:ext>
            </a:extLst>
          </p:cNvPr>
          <p:cNvSpPr txBox="1"/>
          <p:nvPr/>
        </p:nvSpPr>
        <p:spPr bwMode="auto">
          <a:xfrm>
            <a:off x="-1356189" y="3729519"/>
            <a:ext cx="184731" cy="461665"/>
          </a:xfrm>
          <a:prstGeom prst="rect">
            <a:avLst/>
          </a:prstGeom>
          <a:blipFill rotWithShape="0">
            <a:blip r:embed="rId2"/>
            <a:stretch>
              <a:fillRect l="-622" t="-182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rtlCol="0">
            <a:spAutoFit/>
          </a:bodyPr>
          <a:lstStyle/>
          <a:p>
            <a:endParaRPr kumimoji="1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90589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ecrg">
  <a:themeElements>
    <a:clrScheme name="ecrg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ecrg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  <a:txDef>
      <a:spPr bwMode="auto">
        <a:blipFill rotWithShape="0">
          <a:blip xmlns:r="http://schemas.openxmlformats.org/officeDocument/2006/relationships" r:embed="rId1"/>
          <a:stretch>
            <a:fillRect l="-622" t="-1823"/>
          </a:stretch>
        </a:blip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val="1"/>
          </a:ext>
        </a:extLst>
      </a:spPr>
      <a:bodyPr wrap="square" rtlCol="0">
        <a:spAutoFit/>
      </a:bodyPr>
      <a:lstStyle>
        <a:defPPr algn="l">
          <a:defRPr kumimoji="1" dirty="0">
            <a:noFill/>
          </a:defRPr>
        </a:defPPr>
      </a:lstStyle>
    </a:txDef>
  </a:objectDefaults>
  <a:extraClrSchemeLst>
    <a:extraClrScheme>
      <a:clrScheme name="ecrg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Office\Templates\ecrg.pot</Template>
  <TotalTime>18528</TotalTime>
  <Words>340</Words>
  <Application>Microsoft Macintosh PowerPoint</Application>
  <PresentationFormat>如螢幕大小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BiauKai</vt:lpstr>
      <vt:lpstr>Tahoma</vt:lpstr>
      <vt:lpstr>Times New Roman</vt:lpstr>
      <vt:lpstr>Wingdings</vt:lpstr>
      <vt:lpstr>ecrg</vt:lpstr>
      <vt:lpstr>資訊管理</vt:lpstr>
      <vt:lpstr>What and Why</vt:lpstr>
      <vt:lpstr>什麼是資訊管理？</vt:lpstr>
      <vt:lpstr>什麼是資訊管理？</vt:lpstr>
      <vt:lpstr>什麼是資訊管理？</vt:lpstr>
      <vt:lpstr>為什麼要資訊管理？</vt:lpstr>
      <vt:lpstr>為什麼要資訊管理？</vt:lpstr>
      <vt:lpstr>為什麼要資訊管理？</vt:lpstr>
      <vt:lpstr>為什麼要資訊管理？</vt:lpstr>
      <vt:lpstr>進行方式的微調整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and EC</dc:title>
  <dc:creator>Eric Lu</dc:creator>
  <cp:lastModifiedBy>Eric Lu</cp:lastModifiedBy>
  <cp:revision>1751</cp:revision>
  <cp:lastPrinted>2017-11-27T09:44:43Z</cp:lastPrinted>
  <dcterms:created xsi:type="dcterms:W3CDTF">2000-01-18T09:36:13Z</dcterms:created>
  <dcterms:modified xsi:type="dcterms:W3CDTF">2021-02-26T04:06:06Z</dcterms:modified>
</cp:coreProperties>
</file>